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5"/>
  </p:notesMasterIdLst>
  <p:sldIdLst>
    <p:sldId id="256" r:id="rId2"/>
    <p:sldId id="297" r:id="rId3"/>
    <p:sldId id="292" r:id="rId4"/>
    <p:sldId id="293" r:id="rId5"/>
    <p:sldId id="294" r:id="rId6"/>
    <p:sldId id="295" r:id="rId7"/>
    <p:sldId id="296" r:id="rId8"/>
    <p:sldId id="291" r:id="rId9"/>
    <p:sldId id="289" r:id="rId10"/>
    <p:sldId id="260" r:id="rId11"/>
    <p:sldId id="261" r:id="rId12"/>
    <p:sldId id="263" r:id="rId13"/>
    <p:sldId id="265" r:id="rId14"/>
    <p:sldId id="281" r:id="rId15"/>
    <p:sldId id="266" r:id="rId16"/>
    <p:sldId id="271" r:id="rId17"/>
    <p:sldId id="286" r:id="rId18"/>
    <p:sldId id="287" r:id="rId19"/>
    <p:sldId id="275" r:id="rId20"/>
    <p:sldId id="288" r:id="rId21"/>
    <p:sldId id="290" r:id="rId22"/>
    <p:sldId id="277" r:id="rId23"/>
    <p:sldId id="280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CC"/>
    <a:srgbClr val="61D6FF"/>
    <a:srgbClr val="005C2A"/>
    <a:srgbClr val="131812"/>
    <a:srgbClr val="FE9C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>
        <p:scale>
          <a:sx n="60" d="100"/>
          <a:sy n="60" d="100"/>
        </p:scale>
        <p:origin x="648" y="62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4AC04A-9E78-4720-ABE0-C2E284E8D3DB}" type="doc">
      <dgm:prSet loTypeId="urn:microsoft.com/office/officeart/2005/8/layout/venn3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75CF82-66E9-4BE7-93E1-A45F524A8C80}">
      <dgm:prSet/>
      <dgm:spPr/>
      <dgm:t>
        <a:bodyPr/>
        <a:lstStyle/>
        <a:p>
          <a:r>
            <a:rPr lang="ru-RU" dirty="0"/>
            <a:t>Уровень досуговый, игровой (1–4 классы), профиль: </a:t>
          </a:r>
          <a:br>
            <a:rPr lang="ru-RU" dirty="0"/>
          </a:br>
          <a:r>
            <a:rPr lang="ru-RU" dirty="0"/>
            <a:t>«Я познаю мир!»</a:t>
          </a:r>
        </a:p>
      </dgm:t>
    </dgm:pt>
    <dgm:pt modelId="{89C1AF82-5833-49B4-946B-DF60504B27F2}" type="parTrans" cxnId="{8C401FF5-AC55-4A7F-BC3A-14B2A31FA813}">
      <dgm:prSet/>
      <dgm:spPr/>
      <dgm:t>
        <a:bodyPr/>
        <a:lstStyle/>
        <a:p>
          <a:endParaRPr lang="ru-RU"/>
        </a:p>
      </dgm:t>
    </dgm:pt>
    <dgm:pt modelId="{C03E4050-EBC9-4BD4-AC79-F72C716A1C66}" type="sibTrans" cxnId="{8C401FF5-AC55-4A7F-BC3A-14B2A31FA813}">
      <dgm:prSet/>
      <dgm:spPr/>
      <dgm:t>
        <a:bodyPr/>
        <a:lstStyle/>
        <a:p>
          <a:endParaRPr lang="ru-RU"/>
        </a:p>
      </dgm:t>
    </dgm:pt>
    <dgm:pt modelId="{F6F0C460-184F-48BC-9523-0BB9D3B52799}">
      <dgm:prSet/>
      <dgm:spPr/>
      <dgm:t>
        <a:bodyPr/>
        <a:lstStyle/>
        <a:p>
          <a:r>
            <a:rPr lang="ru-RU" dirty="0"/>
            <a:t>Уровень развивающий, эвристический (5–8 классы), профиль: </a:t>
          </a:r>
          <a:br>
            <a:rPr lang="ru-RU" dirty="0"/>
          </a:br>
          <a:r>
            <a:rPr lang="ru-RU" dirty="0"/>
            <a:t>«Я сам, я сама!»</a:t>
          </a:r>
        </a:p>
      </dgm:t>
    </dgm:pt>
    <dgm:pt modelId="{0840A99F-3454-46BA-B268-9DC6670C4570}" type="parTrans" cxnId="{4913C140-8E5C-41CB-98EE-EF008AAE8639}">
      <dgm:prSet/>
      <dgm:spPr/>
      <dgm:t>
        <a:bodyPr/>
        <a:lstStyle/>
        <a:p>
          <a:endParaRPr lang="ru-RU"/>
        </a:p>
      </dgm:t>
    </dgm:pt>
    <dgm:pt modelId="{6FB6432A-2A61-4FBB-87CD-701779101EA3}" type="sibTrans" cxnId="{4913C140-8E5C-41CB-98EE-EF008AAE8639}">
      <dgm:prSet/>
      <dgm:spPr/>
      <dgm:t>
        <a:bodyPr/>
        <a:lstStyle/>
        <a:p>
          <a:endParaRPr lang="ru-RU"/>
        </a:p>
      </dgm:t>
    </dgm:pt>
    <dgm:pt modelId="{C584D51C-FA33-41A4-BBB8-B71D397A11B2}">
      <dgm:prSet/>
      <dgm:spPr/>
      <dgm:t>
        <a:bodyPr/>
        <a:lstStyle/>
        <a:p>
          <a:r>
            <a:rPr lang="ru-RU" dirty="0"/>
            <a:t>Уровень эвристический, креативный (9–11 классы),  профиль: </a:t>
          </a:r>
          <a:br>
            <a:rPr lang="ru-RU" dirty="0"/>
          </a:br>
          <a:r>
            <a:rPr lang="ru-RU" dirty="0"/>
            <a:t>«Мой выбор!»</a:t>
          </a:r>
        </a:p>
      </dgm:t>
    </dgm:pt>
    <dgm:pt modelId="{A4656F06-CE42-45C0-BDDB-470C273A3411}" type="parTrans" cxnId="{238ADA0D-F2FF-4A58-AF21-C1D494DBDD27}">
      <dgm:prSet/>
      <dgm:spPr/>
      <dgm:t>
        <a:bodyPr/>
        <a:lstStyle/>
        <a:p>
          <a:endParaRPr lang="ru-RU"/>
        </a:p>
      </dgm:t>
    </dgm:pt>
    <dgm:pt modelId="{EFC1D6C9-8AD6-40B4-843D-B35CF283AAD5}" type="sibTrans" cxnId="{238ADA0D-F2FF-4A58-AF21-C1D494DBDD27}">
      <dgm:prSet/>
      <dgm:spPr/>
      <dgm:t>
        <a:bodyPr/>
        <a:lstStyle/>
        <a:p>
          <a:endParaRPr lang="ru-RU"/>
        </a:p>
      </dgm:t>
    </dgm:pt>
    <dgm:pt modelId="{2D368897-ADF4-42DA-87CB-9860A230373A}" type="pres">
      <dgm:prSet presAssocID="{644AC04A-9E78-4720-ABE0-C2E284E8D3DB}" presName="Name0" presStyleCnt="0">
        <dgm:presLayoutVars>
          <dgm:dir/>
          <dgm:resizeHandles val="exact"/>
        </dgm:presLayoutVars>
      </dgm:prSet>
      <dgm:spPr/>
    </dgm:pt>
    <dgm:pt modelId="{B561B4F1-097D-4D81-BCE1-BD36FEF9DBFB}" type="pres">
      <dgm:prSet presAssocID="{A875CF82-66E9-4BE7-93E1-A45F524A8C80}" presName="Name5" presStyleLbl="vennNode1" presStyleIdx="0" presStyleCnt="3" custScaleX="131023">
        <dgm:presLayoutVars>
          <dgm:bulletEnabled val="1"/>
        </dgm:presLayoutVars>
      </dgm:prSet>
      <dgm:spPr/>
    </dgm:pt>
    <dgm:pt modelId="{C93DC391-0C08-43BB-B3C3-03965E7AC7B7}" type="pres">
      <dgm:prSet presAssocID="{C03E4050-EBC9-4BD4-AC79-F72C716A1C66}" presName="space" presStyleCnt="0"/>
      <dgm:spPr/>
    </dgm:pt>
    <dgm:pt modelId="{129D9E66-70A2-4ED9-A725-C7A673F16D57}" type="pres">
      <dgm:prSet presAssocID="{F6F0C460-184F-48BC-9523-0BB9D3B52799}" presName="Name5" presStyleLbl="vennNode1" presStyleIdx="1" presStyleCnt="3" custScaleX="125968">
        <dgm:presLayoutVars>
          <dgm:bulletEnabled val="1"/>
        </dgm:presLayoutVars>
      </dgm:prSet>
      <dgm:spPr/>
    </dgm:pt>
    <dgm:pt modelId="{AD6AB1C9-7AEA-4BFD-B8F2-3DE830FB1F36}" type="pres">
      <dgm:prSet presAssocID="{6FB6432A-2A61-4FBB-87CD-701779101EA3}" presName="space" presStyleCnt="0"/>
      <dgm:spPr/>
    </dgm:pt>
    <dgm:pt modelId="{62C201FB-E0C6-4026-A4F5-72ED923284D5}" type="pres">
      <dgm:prSet presAssocID="{C584D51C-FA33-41A4-BBB8-B71D397A11B2}" presName="Name5" presStyleLbl="vennNode1" presStyleIdx="2" presStyleCnt="3" custScaleX="136357">
        <dgm:presLayoutVars>
          <dgm:bulletEnabled val="1"/>
        </dgm:presLayoutVars>
      </dgm:prSet>
      <dgm:spPr/>
    </dgm:pt>
  </dgm:ptLst>
  <dgm:cxnLst>
    <dgm:cxn modelId="{A47A7301-FD09-49DA-AEE7-67AE1ACF2C8D}" type="presOf" srcId="{C584D51C-FA33-41A4-BBB8-B71D397A11B2}" destId="{62C201FB-E0C6-4026-A4F5-72ED923284D5}" srcOrd="0" destOrd="0" presId="urn:microsoft.com/office/officeart/2005/8/layout/venn3"/>
    <dgm:cxn modelId="{238ADA0D-F2FF-4A58-AF21-C1D494DBDD27}" srcId="{644AC04A-9E78-4720-ABE0-C2E284E8D3DB}" destId="{C584D51C-FA33-41A4-BBB8-B71D397A11B2}" srcOrd="2" destOrd="0" parTransId="{A4656F06-CE42-45C0-BDDB-470C273A3411}" sibTransId="{EFC1D6C9-8AD6-40B4-843D-B35CF283AAD5}"/>
    <dgm:cxn modelId="{1BD94A40-2017-4C7E-9DAD-A061DF67A717}" type="presOf" srcId="{A875CF82-66E9-4BE7-93E1-A45F524A8C80}" destId="{B561B4F1-097D-4D81-BCE1-BD36FEF9DBFB}" srcOrd="0" destOrd="0" presId="urn:microsoft.com/office/officeart/2005/8/layout/venn3"/>
    <dgm:cxn modelId="{4913C140-8E5C-41CB-98EE-EF008AAE8639}" srcId="{644AC04A-9E78-4720-ABE0-C2E284E8D3DB}" destId="{F6F0C460-184F-48BC-9523-0BB9D3B52799}" srcOrd="1" destOrd="0" parTransId="{0840A99F-3454-46BA-B268-9DC6670C4570}" sibTransId="{6FB6432A-2A61-4FBB-87CD-701779101EA3}"/>
    <dgm:cxn modelId="{5E07AD58-054F-427A-9559-E402791889A0}" type="presOf" srcId="{F6F0C460-184F-48BC-9523-0BB9D3B52799}" destId="{129D9E66-70A2-4ED9-A725-C7A673F16D57}" srcOrd="0" destOrd="0" presId="urn:microsoft.com/office/officeart/2005/8/layout/venn3"/>
    <dgm:cxn modelId="{3A040EB5-C416-4D9C-A1D3-C69ADC5CA71E}" type="presOf" srcId="{644AC04A-9E78-4720-ABE0-C2E284E8D3DB}" destId="{2D368897-ADF4-42DA-87CB-9860A230373A}" srcOrd="0" destOrd="0" presId="urn:microsoft.com/office/officeart/2005/8/layout/venn3"/>
    <dgm:cxn modelId="{8C401FF5-AC55-4A7F-BC3A-14B2A31FA813}" srcId="{644AC04A-9E78-4720-ABE0-C2E284E8D3DB}" destId="{A875CF82-66E9-4BE7-93E1-A45F524A8C80}" srcOrd="0" destOrd="0" parTransId="{89C1AF82-5833-49B4-946B-DF60504B27F2}" sibTransId="{C03E4050-EBC9-4BD4-AC79-F72C716A1C66}"/>
    <dgm:cxn modelId="{68102464-3DBA-499D-B431-49C511170036}" type="presParOf" srcId="{2D368897-ADF4-42DA-87CB-9860A230373A}" destId="{B561B4F1-097D-4D81-BCE1-BD36FEF9DBFB}" srcOrd="0" destOrd="0" presId="urn:microsoft.com/office/officeart/2005/8/layout/venn3"/>
    <dgm:cxn modelId="{DCC8C59B-FCD3-4E3E-A96A-4D7F345DE7BC}" type="presParOf" srcId="{2D368897-ADF4-42DA-87CB-9860A230373A}" destId="{C93DC391-0C08-43BB-B3C3-03965E7AC7B7}" srcOrd="1" destOrd="0" presId="urn:microsoft.com/office/officeart/2005/8/layout/venn3"/>
    <dgm:cxn modelId="{44DBBC7D-650D-44BD-AB2D-1011CB7678E9}" type="presParOf" srcId="{2D368897-ADF4-42DA-87CB-9860A230373A}" destId="{129D9E66-70A2-4ED9-A725-C7A673F16D57}" srcOrd="2" destOrd="0" presId="urn:microsoft.com/office/officeart/2005/8/layout/venn3"/>
    <dgm:cxn modelId="{863F7F1B-2F57-4AF6-89C4-E2EC2FC7C538}" type="presParOf" srcId="{2D368897-ADF4-42DA-87CB-9860A230373A}" destId="{AD6AB1C9-7AEA-4BFD-B8F2-3DE830FB1F36}" srcOrd="3" destOrd="0" presId="urn:microsoft.com/office/officeart/2005/8/layout/venn3"/>
    <dgm:cxn modelId="{2A2F19B2-5863-4F96-BD86-5D909B3B4606}" type="presParOf" srcId="{2D368897-ADF4-42DA-87CB-9860A230373A}" destId="{62C201FB-E0C6-4026-A4F5-72ED923284D5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61BBE3-FC33-44CF-89D9-F09F1B9D957D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2F7CD98A-5D0B-43E8-AABA-6E7CB8E0495F}">
      <dgm:prSet custT="1"/>
      <dgm:spPr/>
      <dgm:t>
        <a:bodyPr/>
        <a:lstStyle/>
        <a:p>
          <a:pPr algn="ctr"/>
          <a:r>
            <a:rPr lang="ru-RU" sz="2000" dirty="0"/>
            <a:t>Основные перспективные для данного возраста направления развития </a:t>
          </a:r>
        </a:p>
        <a:p>
          <a:pPr algn="ctr"/>
          <a:r>
            <a:rPr lang="ru-RU" sz="2000" dirty="0"/>
            <a:t>личности обучающегося</a:t>
          </a:r>
        </a:p>
      </dgm:t>
    </dgm:pt>
    <dgm:pt modelId="{20B0AECA-2047-44F2-9024-737952F02A5D}" type="parTrans" cxnId="{113118AE-9E3C-454B-8B1F-130EB762A2FA}">
      <dgm:prSet/>
      <dgm:spPr/>
      <dgm:t>
        <a:bodyPr/>
        <a:lstStyle/>
        <a:p>
          <a:endParaRPr lang="ru-RU" sz="2400"/>
        </a:p>
      </dgm:t>
    </dgm:pt>
    <dgm:pt modelId="{43CCFDF5-625F-4892-9665-C827C0086E72}" type="sibTrans" cxnId="{113118AE-9E3C-454B-8B1F-130EB762A2FA}">
      <dgm:prSet/>
      <dgm:spPr/>
      <dgm:t>
        <a:bodyPr/>
        <a:lstStyle/>
        <a:p>
          <a:endParaRPr lang="ru-RU" sz="2400"/>
        </a:p>
      </dgm:t>
    </dgm:pt>
    <dgm:pt modelId="{6BAF7808-D76E-4F72-9A10-7E26D5911A5F}" type="pres">
      <dgm:prSet presAssocID="{8E61BBE3-FC33-44CF-89D9-F09F1B9D957D}" presName="linear" presStyleCnt="0">
        <dgm:presLayoutVars>
          <dgm:animLvl val="lvl"/>
          <dgm:resizeHandles val="exact"/>
        </dgm:presLayoutVars>
      </dgm:prSet>
      <dgm:spPr/>
    </dgm:pt>
    <dgm:pt modelId="{E3B39B4C-2757-4593-8BB1-2C58B7922726}" type="pres">
      <dgm:prSet presAssocID="{2F7CD98A-5D0B-43E8-AABA-6E7CB8E0495F}" presName="parentText" presStyleLbl="node1" presStyleIdx="0" presStyleCnt="1" custLinFactNeighborX="7664" custLinFactNeighborY="77571">
        <dgm:presLayoutVars>
          <dgm:chMax val="0"/>
          <dgm:bulletEnabled val="1"/>
        </dgm:presLayoutVars>
      </dgm:prSet>
      <dgm:spPr/>
    </dgm:pt>
  </dgm:ptLst>
  <dgm:cxnLst>
    <dgm:cxn modelId="{1782D76E-D19E-47EB-8BE4-02A40EAB832B}" type="presOf" srcId="{8E61BBE3-FC33-44CF-89D9-F09F1B9D957D}" destId="{6BAF7808-D76E-4F72-9A10-7E26D5911A5F}" srcOrd="0" destOrd="0" presId="urn:microsoft.com/office/officeart/2005/8/layout/vList2"/>
    <dgm:cxn modelId="{113118AE-9E3C-454B-8B1F-130EB762A2FA}" srcId="{8E61BBE3-FC33-44CF-89D9-F09F1B9D957D}" destId="{2F7CD98A-5D0B-43E8-AABA-6E7CB8E0495F}" srcOrd="0" destOrd="0" parTransId="{20B0AECA-2047-44F2-9024-737952F02A5D}" sibTransId="{43CCFDF5-625F-4892-9665-C827C0086E72}"/>
    <dgm:cxn modelId="{CAA6DFC1-DB99-4506-8498-7B882D8C1A61}" type="presOf" srcId="{2F7CD98A-5D0B-43E8-AABA-6E7CB8E0495F}" destId="{E3B39B4C-2757-4593-8BB1-2C58B7922726}" srcOrd="0" destOrd="0" presId="urn:microsoft.com/office/officeart/2005/8/layout/vList2"/>
    <dgm:cxn modelId="{6EDADDCD-ED19-4946-BDBE-6F0E8BFD8D02}" type="presParOf" srcId="{6BAF7808-D76E-4F72-9A10-7E26D5911A5F}" destId="{E3B39B4C-2757-4593-8BB1-2C58B792272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9D0E8A-8029-491C-97B0-92A454CD8D77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366B1505-9359-444A-BEA8-FFD0808BB03F}">
      <dgm:prSet/>
      <dgm:spPr/>
      <dgm:t>
        <a:bodyPr/>
        <a:lstStyle/>
        <a:p>
          <a:pPr rtl="0"/>
          <a:r>
            <a:rPr lang="ru-RU"/>
            <a:t>ТЕХНОЛОГИЯ РАЗВИВАЮЩЕГО ОБУЧЕНИЯ</a:t>
          </a:r>
        </a:p>
      </dgm:t>
    </dgm:pt>
    <dgm:pt modelId="{172BCC74-E60B-44DC-ABF8-2BBFB3887C6F}" type="parTrans" cxnId="{8D02CDAC-69B0-45F8-B317-2F5A0AC2ECD8}">
      <dgm:prSet/>
      <dgm:spPr/>
      <dgm:t>
        <a:bodyPr/>
        <a:lstStyle/>
        <a:p>
          <a:endParaRPr lang="ru-RU"/>
        </a:p>
      </dgm:t>
    </dgm:pt>
    <dgm:pt modelId="{6CCB40A2-84E6-4B0D-AC85-9C8EDC1D17B8}" type="sibTrans" cxnId="{8D02CDAC-69B0-45F8-B317-2F5A0AC2ECD8}">
      <dgm:prSet/>
      <dgm:spPr/>
      <dgm:t>
        <a:bodyPr/>
        <a:lstStyle/>
        <a:p>
          <a:endParaRPr lang="ru-RU"/>
        </a:p>
      </dgm:t>
    </dgm:pt>
    <dgm:pt modelId="{F0FC5216-5B02-418D-BB4B-FBAF12267ABC}">
      <dgm:prSet/>
      <dgm:spPr/>
      <dgm:t>
        <a:bodyPr/>
        <a:lstStyle/>
        <a:p>
          <a:pPr rtl="0"/>
          <a:r>
            <a:rPr lang="ru-RU"/>
            <a:t>ТЕХНОЛОГИЯ ПРОБЛЕМНОГО ОБУЧЕНИЯ</a:t>
          </a:r>
        </a:p>
      </dgm:t>
    </dgm:pt>
    <dgm:pt modelId="{64F8862A-D4D1-4EDD-888C-9A1DE9D4E444}" type="parTrans" cxnId="{A348280A-895D-4C78-96DB-14B6E08817E5}">
      <dgm:prSet/>
      <dgm:spPr/>
      <dgm:t>
        <a:bodyPr/>
        <a:lstStyle/>
        <a:p>
          <a:endParaRPr lang="ru-RU"/>
        </a:p>
      </dgm:t>
    </dgm:pt>
    <dgm:pt modelId="{F53E052B-11A4-47B8-8816-4BE6BB67DA13}" type="sibTrans" cxnId="{A348280A-895D-4C78-96DB-14B6E08817E5}">
      <dgm:prSet/>
      <dgm:spPr/>
      <dgm:t>
        <a:bodyPr/>
        <a:lstStyle/>
        <a:p>
          <a:endParaRPr lang="ru-RU"/>
        </a:p>
      </dgm:t>
    </dgm:pt>
    <dgm:pt modelId="{1F12C79E-01A4-468C-9DC8-87D43588DC86}">
      <dgm:prSet/>
      <dgm:spPr/>
      <dgm:t>
        <a:bodyPr/>
        <a:lstStyle/>
        <a:p>
          <a:pPr rtl="0"/>
          <a:r>
            <a:rPr lang="ru-RU"/>
            <a:t>ТЕХНОЛОГИЯ МОДУЛЬНОГО ОБУЧЕНИЯ</a:t>
          </a:r>
        </a:p>
      </dgm:t>
    </dgm:pt>
    <dgm:pt modelId="{AC223113-3634-4962-9C43-56C548777A8E}" type="parTrans" cxnId="{20F650AF-84EF-4316-BE79-00EA01144DF8}">
      <dgm:prSet/>
      <dgm:spPr/>
      <dgm:t>
        <a:bodyPr/>
        <a:lstStyle/>
        <a:p>
          <a:endParaRPr lang="ru-RU"/>
        </a:p>
      </dgm:t>
    </dgm:pt>
    <dgm:pt modelId="{0662740F-7290-4D3D-9FEC-697080B4C55A}" type="sibTrans" cxnId="{20F650AF-84EF-4316-BE79-00EA01144DF8}">
      <dgm:prSet/>
      <dgm:spPr/>
      <dgm:t>
        <a:bodyPr/>
        <a:lstStyle/>
        <a:p>
          <a:endParaRPr lang="ru-RU"/>
        </a:p>
      </dgm:t>
    </dgm:pt>
    <dgm:pt modelId="{A9BF8C62-6BC5-46F0-991C-7DA3A7DE733D}">
      <dgm:prSet/>
      <dgm:spPr/>
      <dgm:t>
        <a:bodyPr/>
        <a:lstStyle/>
        <a:p>
          <a:pPr rtl="0"/>
          <a:r>
            <a:rPr lang="ru-RU"/>
            <a:t>ИГРОВЫЕ ПЕДАГОГИЧЕСКИЕ ТЕХНОЛОГИИ</a:t>
          </a:r>
        </a:p>
      </dgm:t>
    </dgm:pt>
    <dgm:pt modelId="{C2E73763-E291-48C3-B44D-E83B24955E61}" type="parTrans" cxnId="{3A2D2859-A99D-4DA9-ADD4-9DE903F75A22}">
      <dgm:prSet/>
      <dgm:spPr/>
      <dgm:t>
        <a:bodyPr/>
        <a:lstStyle/>
        <a:p>
          <a:endParaRPr lang="ru-RU"/>
        </a:p>
      </dgm:t>
    </dgm:pt>
    <dgm:pt modelId="{67A60D2D-BE44-4161-95D8-C3326959C506}" type="sibTrans" cxnId="{3A2D2859-A99D-4DA9-ADD4-9DE903F75A22}">
      <dgm:prSet/>
      <dgm:spPr/>
      <dgm:t>
        <a:bodyPr/>
        <a:lstStyle/>
        <a:p>
          <a:endParaRPr lang="ru-RU"/>
        </a:p>
      </dgm:t>
    </dgm:pt>
    <dgm:pt modelId="{44E8F20B-82E0-4968-8C3A-03C0B346AC99}">
      <dgm:prSet/>
      <dgm:spPr/>
      <dgm:t>
        <a:bodyPr/>
        <a:lstStyle/>
        <a:p>
          <a:pPr rtl="0"/>
          <a:r>
            <a:rPr lang="ru-RU"/>
            <a:t>ИНФОРМАЦИОННО-КОММУНИКАТИВНЫЕ ТЕХНОЛОГИИ</a:t>
          </a:r>
        </a:p>
      </dgm:t>
    </dgm:pt>
    <dgm:pt modelId="{146C1DAB-B787-4B4C-BD26-16FD7E6A5154}" type="parTrans" cxnId="{6C027BF6-183C-49B4-A3C1-D823C4AD110A}">
      <dgm:prSet/>
      <dgm:spPr/>
      <dgm:t>
        <a:bodyPr/>
        <a:lstStyle/>
        <a:p>
          <a:endParaRPr lang="ru-RU"/>
        </a:p>
      </dgm:t>
    </dgm:pt>
    <dgm:pt modelId="{7DDE83CF-05CC-44B8-8C05-BD36CC971AE6}" type="sibTrans" cxnId="{6C027BF6-183C-49B4-A3C1-D823C4AD110A}">
      <dgm:prSet/>
      <dgm:spPr/>
      <dgm:t>
        <a:bodyPr/>
        <a:lstStyle/>
        <a:p>
          <a:endParaRPr lang="ru-RU"/>
        </a:p>
      </dgm:t>
    </dgm:pt>
    <dgm:pt modelId="{BC56FBA1-8F74-4327-BDFE-EB0B1F61EC0C}">
      <dgm:prSet/>
      <dgm:spPr/>
      <dgm:t>
        <a:bodyPr/>
        <a:lstStyle/>
        <a:p>
          <a:pPr rtl="0"/>
          <a:r>
            <a:rPr lang="ru-RU"/>
            <a:t>ТЕХНОЛОГИЯ КОЛЛЕКТИВНОГО СПОСОБА ОБУЧЕНИЯ </a:t>
          </a:r>
        </a:p>
      </dgm:t>
    </dgm:pt>
    <dgm:pt modelId="{2E7E0B22-6699-4944-B19D-EBFFC8FEA47B}" type="parTrans" cxnId="{7EB695D0-F3AA-42AA-BC94-A2F4E21AD58C}">
      <dgm:prSet/>
      <dgm:spPr/>
      <dgm:t>
        <a:bodyPr/>
        <a:lstStyle/>
        <a:p>
          <a:endParaRPr lang="ru-RU"/>
        </a:p>
      </dgm:t>
    </dgm:pt>
    <dgm:pt modelId="{76C4A459-3A3C-40A2-8B72-17070FCC90E4}" type="sibTrans" cxnId="{7EB695D0-F3AA-42AA-BC94-A2F4E21AD58C}">
      <dgm:prSet/>
      <dgm:spPr/>
      <dgm:t>
        <a:bodyPr/>
        <a:lstStyle/>
        <a:p>
          <a:endParaRPr lang="ru-RU"/>
        </a:p>
      </dgm:t>
    </dgm:pt>
    <dgm:pt modelId="{FA07FC67-5F8E-4AE7-B87E-8BA2602C0A1F}">
      <dgm:prSet/>
      <dgm:spPr/>
      <dgm:t>
        <a:bodyPr/>
        <a:lstStyle/>
        <a:p>
          <a:pPr rtl="0"/>
          <a:r>
            <a:rPr lang="ru-RU"/>
            <a:t>ТЕХНОЛОГИЯ ПРОЕКТНОГО ОБУЧЕНИЯ</a:t>
          </a:r>
        </a:p>
      </dgm:t>
    </dgm:pt>
    <dgm:pt modelId="{597968E5-4B2D-48C0-AA12-239E4FFA3C25}" type="parTrans" cxnId="{77576450-FCB8-407B-967F-F65A6216851F}">
      <dgm:prSet/>
      <dgm:spPr/>
      <dgm:t>
        <a:bodyPr/>
        <a:lstStyle/>
        <a:p>
          <a:endParaRPr lang="ru-RU"/>
        </a:p>
      </dgm:t>
    </dgm:pt>
    <dgm:pt modelId="{845A28FD-AE12-45F9-8FE8-2B4E6D5BFAD9}" type="sibTrans" cxnId="{77576450-FCB8-407B-967F-F65A6216851F}">
      <dgm:prSet/>
      <dgm:spPr/>
      <dgm:t>
        <a:bodyPr/>
        <a:lstStyle/>
        <a:p>
          <a:endParaRPr lang="ru-RU"/>
        </a:p>
      </dgm:t>
    </dgm:pt>
    <dgm:pt modelId="{33467941-1416-487F-B5D4-C282CE4AA8CD}" type="pres">
      <dgm:prSet presAssocID="{969D0E8A-8029-491C-97B0-92A454CD8D77}" presName="compositeShape" presStyleCnt="0">
        <dgm:presLayoutVars>
          <dgm:dir/>
          <dgm:resizeHandles/>
        </dgm:presLayoutVars>
      </dgm:prSet>
      <dgm:spPr/>
    </dgm:pt>
    <dgm:pt modelId="{33359486-8522-4D0A-BDA0-47E6676C37CA}" type="pres">
      <dgm:prSet presAssocID="{969D0E8A-8029-491C-97B0-92A454CD8D77}" presName="pyramid" presStyleLbl="node1" presStyleIdx="0" presStyleCnt="1"/>
      <dgm:spPr>
        <a:solidFill>
          <a:schemeClr val="accent6">
            <a:lumMod val="75000"/>
          </a:schemeClr>
        </a:solidFill>
      </dgm:spPr>
    </dgm:pt>
    <dgm:pt modelId="{CB9E7095-A787-4FE1-93CB-0653D7C03D51}" type="pres">
      <dgm:prSet presAssocID="{969D0E8A-8029-491C-97B0-92A454CD8D77}" presName="theList" presStyleCnt="0"/>
      <dgm:spPr/>
    </dgm:pt>
    <dgm:pt modelId="{C5430EB7-4527-49C8-AB43-914E5DE57651}" type="pres">
      <dgm:prSet presAssocID="{366B1505-9359-444A-BEA8-FFD0808BB03F}" presName="aNode" presStyleLbl="fgAcc1" presStyleIdx="0" presStyleCnt="7">
        <dgm:presLayoutVars>
          <dgm:bulletEnabled val="1"/>
        </dgm:presLayoutVars>
      </dgm:prSet>
      <dgm:spPr/>
    </dgm:pt>
    <dgm:pt modelId="{AB4F581B-650D-4527-B0D6-3A71031DFB84}" type="pres">
      <dgm:prSet presAssocID="{366B1505-9359-444A-BEA8-FFD0808BB03F}" presName="aSpace" presStyleCnt="0"/>
      <dgm:spPr/>
    </dgm:pt>
    <dgm:pt modelId="{6CAC4D99-E687-4607-B439-46A3ECCC93F1}" type="pres">
      <dgm:prSet presAssocID="{F0FC5216-5B02-418D-BB4B-FBAF12267ABC}" presName="aNode" presStyleLbl="fgAcc1" presStyleIdx="1" presStyleCnt="7">
        <dgm:presLayoutVars>
          <dgm:bulletEnabled val="1"/>
        </dgm:presLayoutVars>
      </dgm:prSet>
      <dgm:spPr/>
    </dgm:pt>
    <dgm:pt modelId="{E8BD475E-3CE8-446C-AD69-2E932AC9D737}" type="pres">
      <dgm:prSet presAssocID="{F0FC5216-5B02-418D-BB4B-FBAF12267ABC}" presName="aSpace" presStyleCnt="0"/>
      <dgm:spPr/>
    </dgm:pt>
    <dgm:pt modelId="{728D5FCB-4A43-4C9B-94F2-A05A5ED05694}" type="pres">
      <dgm:prSet presAssocID="{1F12C79E-01A4-468C-9DC8-87D43588DC86}" presName="aNode" presStyleLbl="fgAcc1" presStyleIdx="2" presStyleCnt="7">
        <dgm:presLayoutVars>
          <dgm:bulletEnabled val="1"/>
        </dgm:presLayoutVars>
      </dgm:prSet>
      <dgm:spPr/>
    </dgm:pt>
    <dgm:pt modelId="{8FD1FFD1-6F60-4686-9FAF-14AE4639BFF7}" type="pres">
      <dgm:prSet presAssocID="{1F12C79E-01A4-468C-9DC8-87D43588DC86}" presName="aSpace" presStyleCnt="0"/>
      <dgm:spPr/>
    </dgm:pt>
    <dgm:pt modelId="{26749AC1-609B-4B0D-88E4-927406CE28EE}" type="pres">
      <dgm:prSet presAssocID="{A9BF8C62-6BC5-46F0-991C-7DA3A7DE733D}" presName="aNode" presStyleLbl="fgAcc1" presStyleIdx="3" presStyleCnt="7">
        <dgm:presLayoutVars>
          <dgm:bulletEnabled val="1"/>
        </dgm:presLayoutVars>
      </dgm:prSet>
      <dgm:spPr/>
    </dgm:pt>
    <dgm:pt modelId="{A39368C8-64E0-4587-ACC3-D01131194DAD}" type="pres">
      <dgm:prSet presAssocID="{A9BF8C62-6BC5-46F0-991C-7DA3A7DE733D}" presName="aSpace" presStyleCnt="0"/>
      <dgm:spPr/>
    </dgm:pt>
    <dgm:pt modelId="{DD5E7964-0D3C-4D51-B49A-C9B0A60A28A1}" type="pres">
      <dgm:prSet presAssocID="{44E8F20B-82E0-4968-8C3A-03C0B346AC99}" presName="aNode" presStyleLbl="fgAcc1" presStyleIdx="4" presStyleCnt="7">
        <dgm:presLayoutVars>
          <dgm:bulletEnabled val="1"/>
        </dgm:presLayoutVars>
      </dgm:prSet>
      <dgm:spPr/>
    </dgm:pt>
    <dgm:pt modelId="{D534FA5C-180B-4F6B-9624-F9BF8CA6D308}" type="pres">
      <dgm:prSet presAssocID="{44E8F20B-82E0-4968-8C3A-03C0B346AC99}" presName="aSpace" presStyleCnt="0"/>
      <dgm:spPr/>
    </dgm:pt>
    <dgm:pt modelId="{C8189285-D750-40AA-8618-9338C544CA5F}" type="pres">
      <dgm:prSet presAssocID="{BC56FBA1-8F74-4327-BDFE-EB0B1F61EC0C}" presName="aNode" presStyleLbl="fgAcc1" presStyleIdx="5" presStyleCnt="7">
        <dgm:presLayoutVars>
          <dgm:bulletEnabled val="1"/>
        </dgm:presLayoutVars>
      </dgm:prSet>
      <dgm:spPr/>
    </dgm:pt>
    <dgm:pt modelId="{8D2B581E-85E1-4720-AC66-8F21A6B0A150}" type="pres">
      <dgm:prSet presAssocID="{BC56FBA1-8F74-4327-BDFE-EB0B1F61EC0C}" presName="aSpace" presStyleCnt="0"/>
      <dgm:spPr/>
    </dgm:pt>
    <dgm:pt modelId="{CA5C07A3-0256-4B9C-A4FD-AABD2A7ABEDA}" type="pres">
      <dgm:prSet presAssocID="{FA07FC67-5F8E-4AE7-B87E-8BA2602C0A1F}" presName="aNode" presStyleLbl="fgAcc1" presStyleIdx="6" presStyleCnt="7">
        <dgm:presLayoutVars>
          <dgm:bulletEnabled val="1"/>
        </dgm:presLayoutVars>
      </dgm:prSet>
      <dgm:spPr/>
    </dgm:pt>
    <dgm:pt modelId="{32690911-5773-4895-BB37-2D8BA51772D2}" type="pres">
      <dgm:prSet presAssocID="{FA07FC67-5F8E-4AE7-B87E-8BA2602C0A1F}" presName="aSpace" presStyleCnt="0"/>
      <dgm:spPr/>
    </dgm:pt>
  </dgm:ptLst>
  <dgm:cxnLst>
    <dgm:cxn modelId="{A348280A-895D-4C78-96DB-14B6E08817E5}" srcId="{969D0E8A-8029-491C-97B0-92A454CD8D77}" destId="{F0FC5216-5B02-418D-BB4B-FBAF12267ABC}" srcOrd="1" destOrd="0" parTransId="{64F8862A-D4D1-4EDD-888C-9A1DE9D4E444}" sibTransId="{F53E052B-11A4-47B8-8816-4BE6BB67DA13}"/>
    <dgm:cxn modelId="{DCD6C715-E5D3-4A90-B986-0FBF8BCFCB36}" type="presOf" srcId="{1F12C79E-01A4-468C-9DC8-87D43588DC86}" destId="{728D5FCB-4A43-4C9B-94F2-A05A5ED05694}" srcOrd="0" destOrd="0" presId="urn:microsoft.com/office/officeart/2005/8/layout/pyramid2"/>
    <dgm:cxn modelId="{22BA732E-F2B7-4984-BC99-6305E2C9EDD8}" type="presOf" srcId="{F0FC5216-5B02-418D-BB4B-FBAF12267ABC}" destId="{6CAC4D99-E687-4607-B439-46A3ECCC93F1}" srcOrd="0" destOrd="0" presId="urn:microsoft.com/office/officeart/2005/8/layout/pyramid2"/>
    <dgm:cxn modelId="{1E2C1967-6562-48F4-88CB-DE06E6C37BA1}" type="presOf" srcId="{366B1505-9359-444A-BEA8-FFD0808BB03F}" destId="{C5430EB7-4527-49C8-AB43-914E5DE57651}" srcOrd="0" destOrd="0" presId="urn:microsoft.com/office/officeart/2005/8/layout/pyramid2"/>
    <dgm:cxn modelId="{579CEB69-D686-4E0A-9480-4F0E517B2E94}" type="presOf" srcId="{44E8F20B-82E0-4968-8C3A-03C0B346AC99}" destId="{DD5E7964-0D3C-4D51-B49A-C9B0A60A28A1}" srcOrd="0" destOrd="0" presId="urn:microsoft.com/office/officeart/2005/8/layout/pyramid2"/>
    <dgm:cxn modelId="{77576450-FCB8-407B-967F-F65A6216851F}" srcId="{969D0E8A-8029-491C-97B0-92A454CD8D77}" destId="{FA07FC67-5F8E-4AE7-B87E-8BA2602C0A1F}" srcOrd="6" destOrd="0" parTransId="{597968E5-4B2D-48C0-AA12-239E4FFA3C25}" sibTransId="{845A28FD-AE12-45F9-8FE8-2B4E6D5BFAD9}"/>
    <dgm:cxn modelId="{B590D370-3DF2-4AFA-B641-B4D54780D693}" type="presOf" srcId="{BC56FBA1-8F74-4327-BDFE-EB0B1F61EC0C}" destId="{C8189285-D750-40AA-8618-9338C544CA5F}" srcOrd="0" destOrd="0" presId="urn:microsoft.com/office/officeart/2005/8/layout/pyramid2"/>
    <dgm:cxn modelId="{3A2D2859-A99D-4DA9-ADD4-9DE903F75A22}" srcId="{969D0E8A-8029-491C-97B0-92A454CD8D77}" destId="{A9BF8C62-6BC5-46F0-991C-7DA3A7DE733D}" srcOrd="3" destOrd="0" parTransId="{C2E73763-E291-48C3-B44D-E83B24955E61}" sibTransId="{67A60D2D-BE44-4161-95D8-C3326959C506}"/>
    <dgm:cxn modelId="{66A82FA3-1295-4A7F-BE2D-7BCF47D6FB5F}" type="presOf" srcId="{FA07FC67-5F8E-4AE7-B87E-8BA2602C0A1F}" destId="{CA5C07A3-0256-4B9C-A4FD-AABD2A7ABEDA}" srcOrd="0" destOrd="0" presId="urn:microsoft.com/office/officeart/2005/8/layout/pyramid2"/>
    <dgm:cxn modelId="{F6680EA8-B26C-4370-A8C3-8D6FDC6AD76B}" type="presOf" srcId="{969D0E8A-8029-491C-97B0-92A454CD8D77}" destId="{33467941-1416-487F-B5D4-C282CE4AA8CD}" srcOrd="0" destOrd="0" presId="urn:microsoft.com/office/officeart/2005/8/layout/pyramid2"/>
    <dgm:cxn modelId="{8D02CDAC-69B0-45F8-B317-2F5A0AC2ECD8}" srcId="{969D0E8A-8029-491C-97B0-92A454CD8D77}" destId="{366B1505-9359-444A-BEA8-FFD0808BB03F}" srcOrd="0" destOrd="0" parTransId="{172BCC74-E60B-44DC-ABF8-2BBFB3887C6F}" sibTransId="{6CCB40A2-84E6-4B0D-AC85-9C8EDC1D17B8}"/>
    <dgm:cxn modelId="{20F650AF-84EF-4316-BE79-00EA01144DF8}" srcId="{969D0E8A-8029-491C-97B0-92A454CD8D77}" destId="{1F12C79E-01A4-468C-9DC8-87D43588DC86}" srcOrd="2" destOrd="0" parTransId="{AC223113-3634-4962-9C43-56C548777A8E}" sibTransId="{0662740F-7290-4D3D-9FEC-697080B4C55A}"/>
    <dgm:cxn modelId="{2D688FD0-0D6E-489F-A9DD-29F73250E6D1}" type="presOf" srcId="{A9BF8C62-6BC5-46F0-991C-7DA3A7DE733D}" destId="{26749AC1-609B-4B0D-88E4-927406CE28EE}" srcOrd="0" destOrd="0" presId="urn:microsoft.com/office/officeart/2005/8/layout/pyramid2"/>
    <dgm:cxn modelId="{7EB695D0-F3AA-42AA-BC94-A2F4E21AD58C}" srcId="{969D0E8A-8029-491C-97B0-92A454CD8D77}" destId="{BC56FBA1-8F74-4327-BDFE-EB0B1F61EC0C}" srcOrd="5" destOrd="0" parTransId="{2E7E0B22-6699-4944-B19D-EBFFC8FEA47B}" sibTransId="{76C4A459-3A3C-40A2-8B72-17070FCC90E4}"/>
    <dgm:cxn modelId="{6C027BF6-183C-49B4-A3C1-D823C4AD110A}" srcId="{969D0E8A-8029-491C-97B0-92A454CD8D77}" destId="{44E8F20B-82E0-4968-8C3A-03C0B346AC99}" srcOrd="4" destOrd="0" parTransId="{146C1DAB-B787-4B4C-BD26-16FD7E6A5154}" sibTransId="{7DDE83CF-05CC-44B8-8C05-BD36CC971AE6}"/>
    <dgm:cxn modelId="{A5AD3C73-8CA8-447E-B05B-C82AE2139643}" type="presParOf" srcId="{33467941-1416-487F-B5D4-C282CE4AA8CD}" destId="{33359486-8522-4D0A-BDA0-47E6676C37CA}" srcOrd="0" destOrd="0" presId="urn:microsoft.com/office/officeart/2005/8/layout/pyramid2"/>
    <dgm:cxn modelId="{94AA08C0-7E93-4B7F-B32E-26CD81016B4B}" type="presParOf" srcId="{33467941-1416-487F-B5D4-C282CE4AA8CD}" destId="{CB9E7095-A787-4FE1-93CB-0653D7C03D51}" srcOrd="1" destOrd="0" presId="urn:microsoft.com/office/officeart/2005/8/layout/pyramid2"/>
    <dgm:cxn modelId="{22A4A60A-A9E2-43C7-A1DF-ACB75C6A681F}" type="presParOf" srcId="{CB9E7095-A787-4FE1-93CB-0653D7C03D51}" destId="{C5430EB7-4527-49C8-AB43-914E5DE57651}" srcOrd="0" destOrd="0" presId="urn:microsoft.com/office/officeart/2005/8/layout/pyramid2"/>
    <dgm:cxn modelId="{A5F321F1-0E1B-4F15-825D-652CEE2BC58B}" type="presParOf" srcId="{CB9E7095-A787-4FE1-93CB-0653D7C03D51}" destId="{AB4F581B-650D-4527-B0D6-3A71031DFB84}" srcOrd="1" destOrd="0" presId="urn:microsoft.com/office/officeart/2005/8/layout/pyramid2"/>
    <dgm:cxn modelId="{78467FB3-4AB6-40C5-8D82-B673E241A937}" type="presParOf" srcId="{CB9E7095-A787-4FE1-93CB-0653D7C03D51}" destId="{6CAC4D99-E687-4607-B439-46A3ECCC93F1}" srcOrd="2" destOrd="0" presId="urn:microsoft.com/office/officeart/2005/8/layout/pyramid2"/>
    <dgm:cxn modelId="{7F6F74D4-7465-4671-8636-CF34EF855840}" type="presParOf" srcId="{CB9E7095-A787-4FE1-93CB-0653D7C03D51}" destId="{E8BD475E-3CE8-446C-AD69-2E932AC9D737}" srcOrd="3" destOrd="0" presId="urn:microsoft.com/office/officeart/2005/8/layout/pyramid2"/>
    <dgm:cxn modelId="{BAFF57AB-9024-41AB-AAEA-FBDA85F6CA45}" type="presParOf" srcId="{CB9E7095-A787-4FE1-93CB-0653D7C03D51}" destId="{728D5FCB-4A43-4C9B-94F2-A05A5ED05694}" srcOrd="4" destOrd="0" presId="urn:microsoft.com/office/officeart/2005/8/layout/pyramid2"/>
    <dgm:cxn modelId="{D92295D5-76D4-4960-9CAE-AB36D4132F1E}" type="presParOf" srcId="{CB9E7095-A787-4FE1-93CB-0653D7C03D51}" destId="{8FD1FFD1-6F60-4686-9FAF-14AE4639BFF7}" srcOrd="5" destOrd="0" presId="urn:microsoft.com/office/officeart/2005/8/layout/pyramid2"/>
    <dgm:cxn modelId="{935D0B13-2306-43C7-A025-2085EE71B6A3}" type="presParOf" srcId="{CB9E7095-A787-4FE1-93CB-0653D7C03D51}" destId="{26749AC1-609B-4B0D-88E4-927406CE28EE}" srcOrd="6" destOrd="0" presId="urn:microsoft.com/office/officeart/2005/8/layout/pyramid2"/>
    <dgm:cxn modelId="{B23190ED-BB4A-4009-A091-964BA966BFF5}" type="presParOf" srcId="{CB9E7095-A787-4FE1-93CB-0653D7C03D51}" destId="{A39368C8-64E0-4587-ACC3-D01131194DAD}" srcOrd="7" destOrd="0" presId="urn:microsoft.com/office/officeart/2005/8/layout/pyramid2"/>
    <dgm:cxn modelId="{DEC26B5C-37DF-4BB0-8241-C0C9B4BC02B9}" type="presParOf" srcId="{CB9E7095-A787-4FE1-93CB-0653D7C03D51}" destId="{DD5E7964-0D3C-4D51-B49A-C9B0A60A28A1}" srcOrd="8" destOrd="0" presId="urn:microsoft.com/office/officeart/2005/8/layout/pyramid2"/>
    <dgm:cxn modelId="{DF194770-10DD-43A6-ADA1-63BBB3DBE1DD}" type="presParOf" srcId="{CB9E7095-A787-4FE1-93CB-0653D7C03D51}" destId="{D534FA5C-180B-4F6B-9624-F9BF8CA6D308}" srcOrd="9" destOrd="0" presId="urn:microsoft.com/office/officeart/2005/8/layout/pyramid2"/>
    <dgm:cxn modelId="{3489F804-CF90-4BDC-A268-39AB336766F9}" type="presParOf" srcId="{CB9E7095-A787-4FE1-93CB-0653D7C03D51}" destId="{C8189285-D750-40AA-8618-9338C544CA5F}" srcOrd="10" destOrd="0" presId="urn:microsoft.com/office/officeart/2005/8/layout/pyramid2"/>
    <dgm:cxn modelId="{8536B3D3-1F51-484B-872D-D731E530283E}" type="presParOf" srcId="{CB9E7095-A787-4FE1-93CB-0653D7C03D51}" destId="{8D2B581E-85E1-4720-AC66-8F21A6B0A150}" srcOrd="11" destOrd="0" presId="urn:microsoft.com/office/officeart/2005/8/layout/pyramid2"/>
    <dgm:cxn modelId="{C924E5E7-331D-4794-9CFC-7D07CEB76D9C}" type="presParOf" srcId="{CB9E7095-A787-4FE1-93CB-0653D7C03D51}" destId="{CA5C07A3-0256-4B9C-A4FD-AABD2A7ABEDA}" srcOrd="12" destOrd="0" presId="urn:microsoft.com/office/officeart/2005/8/layout/pyramid2"/>
    <dgm:cxn modelId="{78E002C8-D743-41FD-91C3-96E288196067}" type="presParOf" srcId="{CB9E7095-A787-4FE1-93CB-0653D7C03D51}" destId="{32690911-5773-4895-BB37-2D8BA51772D2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8733C0-A5EC-46BB-800C-F4D29FDA0FC5}" type="doc">
      <dgm:prSet loTypeId="urn:microsoft.com/office/officeart/2005/8/layout/chevron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947D90-530D-4108-916E-CCFED0C67E15}">
      <dgm:prSet phldrT="[Текст]" phldr="1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 dirty="0"/>
        </a:p>
      </dgm:t>
    </dgm:pt>
    <dgm:pt modelId="{B506463F-53D4-4E63-B0BC-7E5DC79B81C4}" type="parTrans" cxnId="{2F515EA4-8988-4346-BB55-287A74F97860}">
      <dgm:prSet/>
      <dgm:spPr/>
      <dgm:t>
        <a:bodyPr/>
        <a:lstStyle/>
        <a:p>
          <a:endParaRPr lang="ru-RU"/>
        </a:p>
      </dgm:t>
    </dgm:pt>
    <dgm:pt modelId="{B7EA3A62-297A-45CA-AFA2-0FBB975FC6B7}" type="sibTrans" cxnId="{2F515EA4-8988-4346-BB55-287A74F97860}">
      <dgm:prSet/>
      <dgm:spPr/>
      <dgm:t>
        <a:bodyPr/>
        <a:lstStyle/>
        <a:p>
          <a:endParaRPr lang="ru-RU"/>
        </a:p>
      </dgm:t>
    </dgm:pt>
    <dgm:pt modelId="{A0A0F4EB-D1CF-4D9F-BDDD-E918CBC0BCD1}">
      <dgm:prSet phldrT="[Текст]"/>
      <dgm:spPr/>
      <dgm:t>
        <a:bodyPr/>
        <a:lstStyle/>
        <a:p>
          <a:r>
            <a:rPr lang="ru-RU" dirty="0"/>
            <a:t>по содержанию обучения </a:t>
          </a:r>
        </a:p>
      </dgm:t>
    </dgm:pt>
    <dgm:pt modelId="{8353164F-9CB0-4003-947B-55E48E3DFA88}" type="parTrans" cxnId="{F0E62FE8-F5F0-4604-A471-20B47193053F}">
      <dgm:prSet/>
      <dgm:spPr/>
      <dgm:t>
        <a:bodyPr/>
        <a:lstStyle/>
        <a:p>
          <a:endParaRPr lang="ru-RU"/>
        </a:p>
      </dgm:t>
    </dgm:pt>
    <dgm:pt modelId="{97AD2541-411F-496B-BF83-243DC73ECC58}" type="sibTrans" cxnId="{F0E62FE8-F5F0-4604-A471-20B47193053F}">
      <dgm:prSet/>
      <dgm:spPr/>
      <dgm:t>
        <a:bodyPr/>
        <a:lstStyle/>
        <a:p>
          <a:endParaRPr lang="ru-RU"/>
        </a:p>
      </dgm:t>
    </dgm:pt>
    <dgm:pt modelId="{8CDF5F57-BD09-459B-8E98-1E2511F3A9F0}">
      <dgm:prSet phldrT="[Текст]"/>
      <dgm:spPr/>
      <dgm:t>
        <a:bodyPr/>
        <a:lstStyle/>
        <a:p>
          <a:r>
            <a:rPr lang="ru-RU" dirty="0"/>
            <a:t>по уровню самостоятельности </a:t>
          </a:r>
        </a:p>
      </dgm:t>
    </dgm:pt>
    <dgm:pt modelId="{D9B01FA9-3EBE-4D46-B4A8-BF87B5A489A8}" type="parTrans" cxnId="{A0DF9E3F-2242-4338-B03E-A8E15657E7A7}">
      <dgm:prSet/>
      <dgm:spPr/>
      <dgm:t>
        <a:bodyPr/>
        <a:lstStyle/>
        <a:p>
          <a:endParaRPr lang="ru-RU"/>
        </a:p>
      </dgm:t>
    </dgm:pt>
    <dgm:pt modelId="{19C8024A-650D-48C0-BDC1-32C47B909C91}" type="sibTrans" cxnId="{A0DF9E3F-2242-4338-B03E-A8E15657E7A7}">
      <dgm:prSet/>
      <dgm:spPr/>
      <dgm:t>
        <a:bodyPr/>
        <a:lstStyle/>
        <a:p>
          <a:endParaRPr lang="ru-RU"/>
        </a:p>
      </dgm:t>
    </dgm:pt>
    <dgm:pt modelId="{6078B8AD-C3C2-4248-BDFD-DD1368380392}">
      <dgm:prSet phldrT="[Текст]"/>
      <dgm:spPr/>
      <dgm:t>
        <a:bodyPr/>
        <a:lstStyle/>
        <a:p>
          <a:r>
            <a:rPr lang="ru-RU" dirty="0"/>
            <a:t>по темпу освоения </a:t>
          </a:r>
        </a:p>
      </dgm:t>
    </dgm:pt>
    <dgm:pt modelId="{87DBF29C-E73E-4A1D-A135-E292E339941E}" type="sibTrans" cxnId="{AB78AE4F-010F-4275-94C3-260CF8640B34}">
      <dgm:prSet/>
      <dgm:spPr/>
      <dgm:t>
        <a:bodyPr/>
        <a:lstStyle/>
        <a:p>
          <a:endParaRPr lang="ru-RU"/>
        </a:p>
      </dgm:t>
    </dgm:pt>
    <dgm:pt modelId="{4F831060-1FF8-4C5F-A60E-5F932152028E}" type="parTrans" cxnId="{AB78AE4F-010F-4275-94C3-260CF8640B34}">
      <dgm:prSet/>
      <dgm:spPr/>
      <dgm:t>
        <a:bodyPr/>
        <a:lstStyle/>
        <a:p>
          <a:endParaRPr lang="ru-RU"/>
        </a:p>
      </dgm:t>
    </dgm:pt>
    <dgm:pt modelId="{AE9BFE92-BE33-4DFB-B2FF-634A62F95432}">
      <dgm:prSet phldrT="[Текст]" phldr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 dirty="0"/>
        </a:p>
      </dgm:t>
    </dgm:pt>
    <dgm:pt modelId="{B014B8D3-A1F9-4734-84DA-162F4305151D}" type="sibTrans" cxnId="{0A76472E-AE63-445E-9E68-4AF762749B48}">
      <dgm:prSet/>
      <dgm:spPr/>
      <dgm:t>
        <a:bodyPr/>
        <a:lstStyle/>
        <a:p>
          <a:endParaRPr lang="ru-RU"/>
        </a:p>
      </dgm:t>
    </dgm:pt>
    <dgm:pt modelId="{321BDA03-CB6C-476B-8B8D-4AEA591FF48E}" type="parTrans" cxnId="{0A76472E-AE63-445E-9E68-4AF762749B48}">
      <dgm:prSet/>
      <dgm:spPr/>
      <dgm:t>
        <a:bodyPr/>
        <a:lstStyle/>
        <a:p>
          <a:endParaRPr lang="ru-RU"/>
        </a:p>
      </dgm:t>
    </dgm:pt>
    <dgm:pt modelId="{3CC9E169-FC47-46D3-AA24-ADA9CE01DAC6}">
      <dgm:prSet phldrT="[Текст]" phldr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 dirty="0"/>
        </a:p>
      </dgm:t>
    </dgm:pt>
    <dgm:pt modelId="{F47ADA40-C0B9-4ADE-AAF8-13C1C5F6D755}" type="sibTrans" cxnId="{BCD7E68B-F0A1-4402-B849-924F145F49F9}">
      <dgm:prSet/>
      <dgm:spPr/>
      <dgm:t>
        <a:bodyPr/>
        <a:lstStyle/>
        <a:p>
          <a:endParaRPr lang="ru-RU"/>
        </a:p>
      </dgm:t>
    </dgm:pt>
    <dgm:pt modelId="{C5F0ED21-469E-44D2-AD28-4A1C2B98A06F}" type="parTrans" cxnId="{BCD7E68B-F0A1-4402-B849-924F145F49F9}">
      <dgm:prSet/>
      <dgm:spPr/>
      <dgm:t>
        <a:bodyPr/>
        <a:lstStyle/>
        <a:p>
          <a:endParaRPr lang="ru-RU"/>
        </a:p>
      </dgm:t>
    </dgm:pt>
    <dgm:pt modelId="{D0475398-49A7-4148-A306-40F9172DE61C}" type="pres">
      <dgm:prSet presAssocID="{888733C0-A5EC-46BB-800C-F4D29FDA0FC5}" presName="linearFlow" presStyleCnt="0">
        <dgm:presLayoutVars>
          <dgm:dir/>
          <dgm:animLvl val="lvl"/>
          <dgm:resizeHandles val="exact"/>
        </dgm:presLayoutVars>
      </dgm:prSet>
      <dgm:spPr/>
    </dgm:pt>
    <dgm:pt modelId="{A6166E20-9168-45A6-A667-E2E4BECA0ADF}" type="pres">
      <dgm:prSet presAssocID="{13947D90-530D-4108-916E-CCFED0C67E15}" presName="composite" presStyleCnt="0"/>
      <dgm:spPr/>
    </dgm:pt>
    <dgm:pt modelId="{95D68F73-8A62-4D04-822A-78D454EBC124}" type="pres">
      <dgm:prSet presAssocID="{13947D90-530D-4108-916E-CCFED0C67E15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52988A5F-1020-47B8-944C-2C72CA9C49EC}" type="pres">
      <dgm:prSet presAssocID="{13947D90-530D-4108-916E-CCFED0C67E15}" presName="descendantText" presStyleLbl="alignAcc1" presStyleIdx="0" presStyleCnt="3" custLinFactNeighborY="22026">
        <dgm:presLayoutVars>
          <dgm:bulletEnabled val="1"/>
        </dgm:presLayoutVars>
      </dgm:prSet>
      <dgm:spPr/>
    </dgm:pt>
    <dgm:pt modelId="{CD39B87B-3184-49C9-B0BD-76CB9B92D95A}" type="pres">
      <dgm:prSet presAssocID="{B7EA3A62-297A-45CA-AFA2-0FBB975FC6B7}" presName="sp" presStyleCnt="0"/>
      <dgm:spPr/>
    </dgm:pt>
    <dgm:pt modelId="{80386371-FCF3-4C61-B06F-9A0980A458F6}" type="pres">
      <dgm:prSet presAssocID="{AE9BFE92-BE33-4DFB-B2FF-634A62F95432}" presName="composite" presStyleCnt="0"/>
      <dgm:spPr/>
    </dgm:pt>
    <dgm:pt modelId="{5F25FD0A-70DE-4203-AC4E-79F7629847B6}" type="pres">
      <dgm:prSet presAssocID="{AE9BFE92-BE33-4DFB-B2FF-634A62F95432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768739F8-7A04-4C47-9514-F07D3AA975CD}" type="pres">
      <dgm:prSet presAssocID="{AE9BFE92-BE33-4DFB-B2FF-634A62F95432}" presName="descendantText" presStyleLbl="alignAcc1" presStyleIdx="1" presStyleCnt="3" custLinFactNeighborY="21264">
        <dgm:presLayoutVars>
          <dgm:bulletEnabled val="1"/>
        </dgm:presLayoutVars>
      </dgm:prSet>
      <dgm:spPr/>
    </dgm:pt>
    <dgm:pt modelId="{8072CF26-3E8F-4B08-AE27-1AB451060F15}" type="pres">
      <dgm:prSet presAssocID="{B014B8D3-A1F9-4734-84DA-162F4305151D}" presName="sp" presStyleCnt="0"/>
      <dgm:spPr/>
    </dgm:pt>
    <dgm:pt modelId="{915470C5-EA9F-4B58-8872-83B261151E06}" type="pres">
      <dgm:prSet presAssocID="{3CC9E169-FC47-46D3-AA24-ADA9CE01DAC6}" presName="composite" presStyleCnt="0"/>
      <dgm:spPr/>
    </dgm:pt>
    <dgm:pt modelId="{CF723F87-0F71-475B-9841-84DCB19CACF9}" type="pres">
      <dgm:prSet presAssocID="{3CC9E169-FC47-46D3-AA24-ADA9CE01DAC6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E6949185-E17C-4CD0-BC0F-26B57289EFD6}" type="pres">
      <dgm:prSet presAssocID="{3CC9E169-FC47-46D3-AA24-ADA9CE01DAC6}" presName="descendantText" presStyleLbl="alignAcc1" presStyleIdx="2" presStyleCnt="3" custLinFactNeighborY="20501">
        <dgm:presLayoutVars>
          <dgm:bulletEnabled val="1"/>
        </dgm:presLayoutVars>
      </dgm:prSet>
      <dgm:spPr/>
    </dgm:pt>
  </dgm:ptLst>
  <dgm:cxnLst>
    <dgm:cxn modelId="{6DD99C14-CC97-4C22-8ABD-B58CE969367E}" type="presOf" srcId="{6078B8AD-C3C2-4248-BDFD-DD1368380392}" destId="{768739F8-7A04-4C47-9514-F07D3AA975CD}" srcOrd="0" destOrd="0" presId="urn:microsoft.com/office/officeart/2005/8/layout/chevron2"/>
    <dgm:cxn modelId="{0A76472E-AE63-445E-9E68-4AF762749B48}" srcId="{888733C0-A5EC-46BB-800C-F4D29FDA0FC5}" destId="{AE9BFE92-BE33-4DFB-B2FF-634A62F95432}" srcOrd="1" destOrd="0" parTransId="{321BDA03-CB6C-476B-8B8D-4AEA591FF48E}" sibTransId="{B014B8D3-A1F9-4734-84DA-162F4305151D}"/>
    <dgm:cxn modelId="{68C1B73D-0D05-44BE-A836-222ADC6D1724}" type="presOf" srcId="{13947D90-530D-4108-916E-CCFED0C67E15}" destId="{95D68F73-8A62-4D04-822A-78D454EBC124}" srcOrd="0" destOrd="0" presId="urn:microsoft.com/office/officeart/2005/8/layout/chevron2"/>
    <dgm:cxn modelId="{A0DF9E3F-2242-4338-B03E-A8E15657E7A7}" srcId="{3CC9E169-FC47-46D3-AA24-ADA9CE01DAC6}" destId="{8CDF5F57-BD09-459B-8E98-1E2511F3A9F0}" srcOrd="0" destOrd="0" parTransId="{D9B01FA9-3EBE-4D46-B4A8-BF87B5A489A8}" sibTransId="{19C8024A-650D-48C0-BDC1-32C47B909C91}"/>
    <dgm:cxn modelId="{AB78AE4F-010F-4275-94C3-260CF8640B34}" srcId="{AE9BFE92-BE33-4DFB-B2FF-634A62F95432}" destId="{6078B8AD-C3C2-4248-BDFD-DD1368380392}" srcOrd="0" destOrd="0" parTransId="{4F831060-1FF8-4C5F-A60E-5F932152028E}" sibTransId="{87DBF29C-E73E-4A1D-A135-E292E339941E}"/>
    <dgm:cxn modelId="{F8981276-B8A5-4DF9-97B1-725C2CBFECD9}" type="presOf" srcId="{888733C0-A5EC-46BB-800C-F4D29FDA0FC5}" destId="{D0475398-49A7-4148-A306-40F9172DE61C}" srcOrd="0" destOrd="0" presId="urn:microsoft.com/office/officeart/2005/8/layout/chevron2"/>
    <dgm:cxn modelId="{BCD7E68B-F0A1-4402-B849-924F145F49F9}" srcId="{888733C0-A5EC-46BB-800C-F4D29FDA0FC5}" destId="{3CC9E169-FC47-46D3-AA24-ADA9CE01DAC6}" srcOrd="2" destOrd="0" parTransId="{C5F0ED21-469E-44D2-AD28-4A1C2B98A06F}" sibTransId="{F47ADA40-C0B9-4ADE-AAF8-13C1C5F6D755}"/>
    <dgm:cxn modelId="{64674D9A-E4EF-4EA6-849D-398D6C6E7064}" type="presOf" srcId="{3CC9E169-FC47-46D3-AA24-ADA9CE01DAC6}" destId="{CF723F87-0F71-475B-9841-84DCB19CACF9}" srcOrd="0" destOrd="0" presId="urn:microsoft.com/office/officeart/2005/8/layout/chevron2"/>
    <dgm:cxn modelId="{2F515EA4-8988-4346-BB55-287A74F97860}" srcId="{888733C0-A5EC-46BB-800C-F4D29FDA0FC5}" destId="{13947D90-530D-4108-916E-CCFED0C67E15}" srcOrd="0" destOrd="0" parTransId="{B506463F-53D4-4E63-B0BC-7E5DC79B81C4}" sibTransId="{B7EA3A62-297A-45CA-AFA2-0FBB975FC6B7}"/>
    <dgm:cxn modelId="{5CE3AEA8-8702-4949-807F-3EF54C322E56}" type="presOf" srcId="{A0A0F4EB-D1CF-4D9F-BDDD-E918CBC0BCD1}" destId="{52988A5F-1020-47B8-944C-2C72CA9C49EC}" srcOrd="0" destOrd="0" presId="urn:microsoft.com/office/officeart/2005/8/layout/chevron2"/>
    <dgm:cxn modelId="{F0E62FE8-F5F0-4604-A471-20B47193053F}" srcId="{13947D90-530D-4108-916E-CCFED0C67E15}" destId="{A0A0F4EB-D1CF-4D9F-BDDD-E918CBC0BCD1}" srcOrd="0" destOrd="0" parTransId="{8353164F-9CB0-4003-947B-55E48E3DFA88}" sibTransId="{97AD2541-411F-496B-BF83-243DC73ECC58}"/>
    <dgm:cxn modelId="{92AEE0F2-2D52-4B14-9539-E31144C49A2D}" type="presOf" srcId="{AE9BFE92-BE33-4DFB-B2FF-634A62F95432}" destId="{5F25FD0A-70DE-4203-AC4E-79F7629847B6}" srcOrd="0" destOrd="0" presId="urn:microsoft.com/office/officeart/2005/8/layout/chevron2"/>
    <dgm:cxn modelId="{EFD939F8-2B37-46D8-942E-2B458630DF8D}" type="presOf" srcId="{8CDF5F57-BD09-459B-8E98-1E2511F3A9F0}" destId="{E6949185-E17C-4CD0-BC0F-26B57289EFD6}" srcOrd="0" destOrd="0" presId="urn:microsoft.com/office/officeart/2005/8/layout/chevron2"/>
    <dgm:cxn modelId="{904D9E8A-797C-4841-875C-61EDE3C2886F}" type="presParOf" srcId="{D0475398-49A7-4148-A306-40F9172DE61C}" destId="{A6166E20-9168-45A6-A667-E2E4BECA0ADF}" srcOrd="0" destOrd="0" presId="urn:microsoft.com/office/officeart/2005/8/layout/chevron2"/>
    <dgm:cxn modelId="{C41155B9-1C64-408B-9D13-F647D94A4545}" type="presParOf" srcId="{A6166E20-9168-45A6-A667-E2E4BECA0ADF}" destId="{95D68F73-8A62-4D04-822A-78D454EBC124}" srcOrd="0" destOrd="0" presId="urn:microsoft.com/office/officeart/2005/8/layout/chevron2"/>
    <dgm:cxn modelId="{2AD409E2-C502-44DB-8A47-1D5C3CAB8033}" type="presParOf" srcId="{A6166E20-9168-45A6-A667-E2E4BECA0ADF}" destId="{52988A5F-1020-47B8-944C-2C72CA9C49EC}" srcOrd="1" destOrd="0" presId="urn:microsoft.com/office/officeart/2005/8/layout/chevron2"/>
    <dgm:cxn modelId="{43A9DA18-A8C8-4F73-8B5C-2D0C06AD32EA}" type="presParOf" srcId="{D0475398-49A7-4148-A306-40F9172DE61C}" destId="{CD39B87B-3184-49C9-B0BD-76CB9B92D95A}" srcOrd="1" destOrd="0" presId="urn:microsoft.com/office/officeart/2005/8/layout/chevron2"/>
    <dgm:cxn modelId="{41B809E7-2B50-4FA4-BE0F-B3C357661FCD}" type="presParOf" srcId="{D0475398-49A7-4148-A306-40F9172DE61C}" destId="{80386371-FCF3-4C61-B06F-9A0980A458F6}" srcOrd="2" destOrd="0" presId="urn:microsoft.com/office/officeart/2005/8/layout/chevron2"/>
    <dgm:cxn modelId="{F82FC6D0-36A5-4F07-A490-D55B140147A9}" type="presParOf" srcId="{80386371-FCF3-4C61-B06F-9A0980A458F6}" destId="{5F25FD0A-70DE-4203-AC4E-79F7629847B6}" srcOrd="0" destOrd="0" presId="urn:microsoft.com/office/officeart/2005/8/layout/chevron2"/>
    <dgm:cxn modelId="{8FA5119F-DAEB-40F5-AFDB-A46974AEE49E}" type="presParOf" srcId="{80386371-FCF3-4C61-B06F-9A0980A458F6}" destId="{768739F8-7A04-4C47-9514-F07D3AA975CD}" srcOrd="1" destOrd="0" presId="urn:microsoft.com/office/officeart/2005/8/layout/chevron2"/>
    <dgm:cxn modelId="{3FA235BD-8CAC-433C-B2BF-0D2A0719D87C}" type="presParOf" srcId="{D0475398-49A7-4148-A306-40F9172DE61C}" destId="{8072CF26-3E8F-4B08-AE27-1AB451060F15}" srcOrd="3" destOrd="0" presId="urn:microsoft.com/office/officeart/2005/8/layout/chevron2"/>
    <dgm:cxn modelId="{3418EB08-43DE-4F9E-82E7-F70CBC38755F}" type="presParOf" srcId="{D0475398-49A7-4148-A306-40F9172DE61C}" destId="{915470C5-EA9F-4B58-8872-83B261151E06}" srcOrd="4" destOrd="0" presId="urn:microsoft.com/office/officeart/2005/8/layout/chevron2"/>
    <dgm:cxn modelId="{956D5A82-3F5A-4AA3-BA2E-2027B59DEC38}" type="presParOf" srcId="{915470C5-EA9F-4B58-8872-83B261151E06}" destId="{CF723F87-0F71-475B-9841-84DCB19CACF9}" srcOrd="0" destOrd="0" presId="urn:microsoft.com/office/officeart/2005/8/layout/chevron2"/>
    <dgm:cxn modelId="{198CC032-25BF-461B-8F5E-86A14EE5D290}" type="presParOf" srcId="{915470C5-EA9F-4B58-8872-83B261151E06}" destId="{E6949185-E17C-4CD0-BC0F-26B57289EFD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C3A5800-7EC3-437F-921D-4B8A2836E92A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353A86-8FC7-4753-847F-81EEA27DF37E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/>
            <a:t>знания из разных областей;</a:t>
          </a:r>
        </a:p>
      </dgm:t>
    </dgm:pt>
    <dgm:pt modelId="{EFF22E76-BA6D-424E-9884-69BD5B8E838F}" type="parTrans" cxnId="{F83C56C3-3288-413B-B900-8CECD6D03877}">
      <dgm:prSet/>
      <dgm:spPr/>
      <dgm:t>
        <a:bodyPr/>
        <a:lstStyle/>
        <a:p>
          <a:endParaRPr lang="ru-RU"/>
        </a:p>
      </dgm:t>
    </dgm:pt>
    <dgm:pt modelId="{C5B3D136-B3E5-46EA-AD90-7CEF4FA09099}" type="sibTrans" cxnId="{F83C56C3-3288-413B-B900-8CECD6D03877}">
      <dgm:prSet/>
      <dgm:spPr/>
      <dgm:t>
        <a:bodyPr/>
        <a:lstStyle/>
        <a:p>
          <a:endParaRPr lang="ru-RU"/>
        </a:p>
      </dgm:t>
    </dgm:pt>
    <dgm:pt modelId="{5ECC9C28-066D-4015-95F1-EF1089D70650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/>
            <a:t>способность прогнозировать результаты и возможные последствия;</a:t>
          </a:r>
        </a:p>
      </dgm:t>
    </dgm:pt>
    <dgm:pt modelId="{20C27D86-FFC8-4283-BB2A-56142F184388}" type="parTrans" cxnId="{FFDC8B42-EDAE-455A-B6C0-ED1B49D3CC38}">
      <dgm:prSet/>
      <dgm:spPr/>
      <dgm:t>
        <a:bodyPr/>
        <a:lstStyle/>
        <a:p>
          <a:endParaRPr lang="ru-RU"/>
        </a:p>
      </dgm:t>
    </dgm:pt>
    <dgm:pt modelId="{09773507-8BEF-4BD0-A109-FF568709B76A}" type="sibTrans" cxnId="{FFDC8B42-EDAE-455A-B6C0-ED1B49D3CC38}">
      <dgm:prSet/>
      <dgm:spPr/>
      <dgm:t>
        <a:bodyPr/>
        <a:lstStyle/>
        <a:p>
          <a:endParaRPr lang="ru-RU"/>
        </a:p>
      </dgm:t>
    </dgm:pt>
    <dgm:pt modelId="{4EC28B93-20D6-4077-91B2-D84F0D42DDCE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/>
            <a:t>умение устанавливать причинно-следственные связи</a:t>
          </a:r>
        </a:p>
      </dgm:t>
    </dgm:pt>
    <dgm:pt modelId="{0334455E-6279-417D-87FE-F1F1E73F0542}" type="parTrans" cxnId="{7BBF72FE-5428-40B1-84A1-D2E45C674D44}">
      <dgm:prSet/>
      <dgm:spPr/>
      <dgm:t>
        <a:bodyPr/>
        <a:lstStyle/>
        <a:p>
          <a:endParaRPr lang="ru-RU"/>
        </a:p>
      </dgm:t>
    </dgm:pt>
    <dgm:pt modelId="{A79B4216-9E56-416D-9A92-BC0A637337AF}" type="sibTrans" cxnId="{7BBF72FE-5428-40B1-84A1-D2E45C674D44}">
      <dgm:prSet/>
      <dgm:spPr/>
      <dgm:t>
        <a:bodyPr/>
        <a:lstStyle/>
        <a:p>
          <a:endParaRPr lang="ru-RU"/>
        </a:p>
      </dgm:t>
    </dgm:pt>
    <dgm:pt modelId="{42FE2476-4C44-4F2D-A25C-7852BBEF35D4}" type="pres">
      <dgm:prSet presAssocID="{AC3A5800-7EC3-437F-921D-4B8A2836E92A}" presName="compositeShape" presStyleCnt="0">
        <dgm:presLayoutVars>
          <dgm:dir/>
          <dgm:resizeHandles/>
        </dgm:presLayoutVars>
      </dgm:prSet>
      <dgm:spPr/>
    </dgm:pt>
    <dgm:pt modelId="{E7FE991A-E2BB-485D-89EB-D75A555431F5}" type="pres">
      <dgm:prSet presAssocID="{AC3A5800-7EC3-437F-921D-4B8A2836E92A}" presName="pyramid" presStyleLbl="node1" presStyleIdx="0" presStyleCn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  <dgm:pt modelId="{62F19E34-7414-4929-BD7C-607FC85B856E}" type="pres">
      <dgm:prSet presAssocID="{AC3A5800-7EC3-437F-921D-4B8A2836E92A}" presName="theList" presStyleCnt="0"/>
      <dgm:spPr/>
    </dgm:pt>
    <dgm:pt modelId="{C689F550-2745-4122-950C-CB2C6E21E48E}" type="pres">
      <dgm:prSet presAssocID="{E2353A86-8FC7-4753-847F-81EEA27DF37E}" presName="aNode" presStyleLbl="fgAcc1" presStyleIdx="0" presStyleCnt="3" custLinFactY="14249" custLinFactNeighborX="980" custLinFactNeighborY="100000">
        <dgm:presLayoutVars>
          <dgm:bulletEnabled val="1"/>
        </dgm:presLayoutVars>
      </dgm:prSet>
      <dgm:spPr/>
    </dgm:pt>
    <dgm:pt modelId="{8601C370-0790-4DF1-86D5-A34C27616113}" type="pres">
      <dgm:prSet presAssocID="{E2353A86-8FC7-4753-847F-81EEA27DF37E}" presName="aSpace" presStyleCnt="0"/>
      <dgm:spPr/>
    </dgm:pt>
    <dgm:pt modelId="{80A1CBEF-77AE-4296-818A-6766A1C16891}" type="pres">
      <dgm:prSet presAssocID="{5ECC9C28-066D-4015-95F1-EF1089D70650}" presName="aNode" presStyleLbl="fgAcc1" presStyleIdx="1" presStyleCnt="3" custLinFactY="23042" custLinFactNeighborX="981" custLinFactNeighborY="100000">
        <dgm:presLayoutVars>
          <dgm:bulletEnabled val="1"/>
        </dgm:presLayoutVars>
      </dgm:prSet>
      <dgm:spPr/>
    </dgm:pt>
    <dgm:pt modelId="{ABBBF763-59D1-419C-B83F-429B4688419C}" type="pres">
      <dgm:prSet presAssocID="{5ECC9C28-066D-4015-95F1-EF1089D70650}" presName="aSpace" presStyleCnt="0"/>
      <dgm:spPr/>
    </dgm:pt>
    <dgm:pt modelId="{31E18567-A009-4B4F-AEA9-534F68C94B29}" type="pres">
      <dgm:prSet presAssocID="{4EC28B93-20D6-4077-91B2-D84F0D42DDCE}" presName="aNode" presStyleLbl="fgAcc1" presStyleIdx="2" presStyleCnt="3" custLinFactY="26206" custLinFactNeighborX="980" custLinFactNeighborY="100000">
        <dgm:presLayoutVars>
          <dgm:bulletEnabled val="1"/>
        </dgm:presLayoutVars>
      </dgm:prSet>
      <dgm:spPr/>
    </dgm:pt>
    <dgm:pt modelId="{DC4EAFA1-249A-4CEF-B62F-E8703EB80C0E}" type="pres">
      <dgm:prSet presAssocID="{4EC28B93-20D6-4077-91B2-D84F0D42DDCE}" presName="aSpace" presStyleCnt="0"/>
      <dgm:spPr/>
    </dgm:pt>
  </dgm:ptLst>
  <dgm:cxnLst>
    <dgm:cxn modelId="{7EF61E61-D232-4C6B-9B3F-D98E289808AC}" type="presOf" srcId="{5ECC9C28-066D-4015-95F1-EF1089D70650}" destId="{80A1CBEF-77AE-4296-818A-6766A1C16891}" srcOrd="0" destOrd="0" presId="urn:microsoft.com/office/officeart/2005/8/layout/pyramid2"/>
    <dgm:cxn modelId="{FFDC8B42-EDAE-455A-B6C0-ED1B49D3CC38}" srcId="{AC3A5800-7EC3-437F-921D-4B8A2836E92A}" destId="{5ECC9C28-066D-4015-95F1-EF1089D70650}" srcOrd="1" destOrd="0" parTransId="{20C27D86-FFC8-4283-BB2A-56142F184388}" sibTransId="{09773507-8BEF-4BD0-A109-FF568709B76A}"/>
    <dgm:cxn modelId="{B1C85496-108E-45F1-B022-3375C651A94A}" type="presOf" srcId="{E2353A86-8FC7-4753-847F-81EEA27DF37E}" destId="{C689F550-2745-4122-950C-CB2C6E21E48E}" srcOrd="0" destOrd="0" presId="urn:microsoft.com/office/officeart/2005/8/layout/pyramid2"/>
    <dgm:cxn modelId="{F83C56C3-3288-413B-B900-8CECD6D03877}" srcId="{AC3A5800-7EC3-437F-921D-4B8A2836E92A}" destId="{E2353A86-8FC7-4753-847F-81EEA27DF37E}" srcOrd="0" destOrd="0" parTransId="{EFF22E76-BA6D-424E-9884-69BD5B8E838F}" sibTransId="{C5B3D136-B3E5-46EA-AD90-7CEF4FA09099}"/>
    <dgm:cxn modelId="{791DA8C6-1910-435B-B23E-F1A3A7553BAC}" type="presOf" srcId="{4EC28B93-20D6-4077-91B2-D84F0D42DDCE}" destId="{31E18567-A009-4B4F-AEA9-534F68C94B29}" srcOrd="0" destOrd="0" presId="urn:microsoft.com/office/officeart/2005/8/layout/pyramid2"/>
    <dgm:cxn modelId="{29AFDDE2-7A17-4330-B801-20BBFFA12C7D}" type="presOf" srcId="{AC3A5800-7EC3-437F-921D-4B8A2836E92A}" destId="{42FE2476-4C44-4F2D-A25C-7852BBEF35D4}" srcOrd="0" destOrd="0" presId="urn:microsoft.com/office/officeart/2005/8/layout/pyramid2"/>
    <dgm:cxn modelId="{7BBF72FE-5428-40B1-84A1-D2E45C674D44}" srcId="{AC3A5800-7EC3-437F-921D-4B8A2836E92A}" destId="{4EC28B93-20D6-4077-91B2-D84F0D42DDCE}" srcOrd="2" destOrd="0" parTransId="{0334455E-6279-417D-87FE-F1F1E73F0542}" sibTransId="{A79B4216-9E56-416D-9A92-BC0A637337AF}"/>
    <dgm:cxn modelId="{D02D6729-7626-4230-9071-CCE09E31FAAD}" type="presParOf" srcId="{42FE2476-4C44-4F2D-A25C-7852BBEF35D4}" destId="{E7FE991A-E2BB-485D-89EB-D75A555431F5}" srcOrd="0" destOrd="0" presId="urn:microsoft.com/office/officeart/2005/8/layout/pyramid2"/>
    <dgm:cxn modelId="{69BF6C7D-A0F6-4C09-B5DD-10E13314CEE8}" type="presParOf" srcId="{42FE2476-4C44-4F2D-A25C-7852BBEF35D4}" destId="{62F19E34-7414-4929-BD7C-607FC85B856E}" srcOrd="1" destOrd="0" presId="urn:microsoft.com/office/officeart/2005/8/layout/pyramid2"/>
    <dgm:cxn modelId="{6F638C7D-C01A-40EC-8595-F71670D99458}" type="presParOf" srcId="{62F19E34-7414-4929-BD7C-607FC85B856E}" destId="{C689F550-2745-4122-950C-CB2C6E21E48E}" srcOrd="0" destOrd="0" presId="urn:microsoft.com/office/officeart/2005/8/layout/pyramid2"/>
    <dgm:cxn modelId="{AE3A88DA-4E59-43BE-8C5B-675DAAB9496E}" type="presParOf" srcId="{62F19E34-7414-4929-BD7C-607FC85B856E}" destId="{8601C370-0790-4DF1-86D5-A34C27616113}" srcOrd="1" destOrd="0" presId="urn:microsoft.com/office/officeart/2005/8/layout/pyramid2"/>
    <dgm:cxn modelId="{B5DB84B8-E1FC-48F4-B1F4-8C0C77599682}" type="presParOf" srcId="{62F19E34-7414-4929-BD7C-607FC85B856E}" destId="{80A1CBEF-77AE-4296-818A-6766A1C16891}" srcOrd="2" destOrd="0" presId="urn:microsoft.com/office/officeart/2005/8/layout/pyramid2"/>
    <dgm:cxn modelId="{456698AD-72CF-4025-A627-36641370440C}" type="presParOf" srcId="{62F19E34-7414-4929-BD7C-607FC85B856E}" destId="{ABBBF763-59D1-419C-B83F-429B4688419C}" srcOrd="3" destOrd="0" presId="urn:microsoft.com/office/officeart/2005/8/layout/pyramid2"/>
    <dgm:cxn modelId="{7FFED953-E5FD-4EBD-93E2-796CC2EA60F3}" type="presParOf" srcId="{62F19E34-7414-4929-BD7C-607FC85B856E}" destId="{31E18567-A009-4B4F-AEA9-534F68C94B29}" srcOrd="4" destOrd="0" presId="urn:microsoft.com/office/officeart/2005/8/layout/pyramid2"/>
    <dgm:cxn modelId="{5E2D7281-BA19-49D8-A402-B2526A2F4895}" type="presParOf" srcId="{62F19E34-7414-4929-BD7C-607FC85B856E}" destId="{DC4EAFA1-249A-4CEF-B62F-E8703EB80C0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61B4F1-097D-4D81-BCE1-BD36FEF9DBFB}">
      <dsp:nvSpPr>
        <dsp:cNvPr id="0" name=""/>
        <dsp:cNvSpPr/>
      </dsp:nvSpPr>
      <dsp:spPr>
        <a:xfrm>
          <a:off x="5094" y="1443221"/>
          <a:ext cx="3654243" cy="278900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3488" tIns="25400" rIns="153488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Уровень досуговый, игровой (1–4 классы), профиль: </a:t>
          </a:r>
          <a:br>
            <a:rPr lang="ru-RU" sz="2000" kern="1200" dirty="0"/>
          </a:br>
          <a:r>
            <a:rPr lang="ru-RU" sz="2000" kern="1200" dirty="0"/>
            <a:t>«Я познаю мир!»</a:t>
          </a:r>
        </a:p>
      </dsp:txBody>
      <dsp:txXfrm>
        <a:off x="540245" y="1851662"/>
        <a:ext cx="2583941" cy="1972127"/>
      </dsp:txXfrm>
    </dsp:sp>
    <dsp:sp modelId="{129D9E66-70A2-4ED9-A725-C7A673F16D57}">
      <dsp:nvSpPr>
        <dsp:cNvPr id="0" name=""/>
        <dsp:cNvSpPr/>
      </dsp:nvSpPr>
      <dsp:spPr>
        <a:xfrm>
          <a:off x="3101535" y="1443221"/>
          <a:ext cx="3513258" cy="278900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3488" tIns="25400" rIns="153488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Уровень развивающий, эвристический (5–8 классы), профиль: </a:t>
          </a:r>
          <a:br>
            <a:rPr lang="ru-RU" sz="2000" kern="1200" dirty="0"/>
          </a:br>
          <a:r>
            <a:rPr lang="ru-RU" sz="2000" kern="1200" dirty="0"/>
            <a:t>«Я сам, я сама!»</a:t>
          </a:r>
        </a:p>
      </dsp:txBody>
      <dsp:txXfrm>
        <a:off x="3616040" y="1851662"/>
        <a:ext cx="2484248" cy="1972127"/>
      </dsp:txXfrm>
    </dsp:sp>
    <dsp:sp modelId="{62C201FB-E0C6-4026-A4F5-72ED923284D5}">
      <dsp:nvSpPr>
        <dsp:cNvPr id="0" name=""/>
        <dsp:cNvSpPr/>
      </dsp:nvSpPr>
      <dsp:spPr>
        <a:xfrm>
          <a:off x="6056992" y="1443221"/>
          <a:ext cx="3803009" cy="278900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3488" tIns="25400" rIns="153488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Уровень эвристический, креативный (9–11 классы),  профиль: </a:t>
          </a:r>
          <a:br>
            <a:rPr lang="ru-RU" sz="2000" kern="1200" dirty="0"/>
          </a:br>
          <a:r>
            <a:rPr lang="ru-RU" sz="2000" kern="1200" dirty="0"/>
            <a:t>«Мой выбор!»</a:t>
          </a:r>
        </a:p>
      </dsp:txBody>
      <dsp:txXfrm>
        <a:off x="6613930" y="1851662"/>
        <a:ext cx="2689133" cy="19721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39B4C-2757-4593-8BB1-2C58B7922726}">
      <dsp:nvSpPr>
        <dsp:cNvPr id="0" name=""/>
        <dsp:cNvSpPr/>
      </dsp:nvSpPr>
      <dsp:spPr>
        <a:xfrm>
          <a:off x="0" y="880"/>
          <a:ext cx="9865096" cy="77802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Основные перспективные для данного возраста направления развития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личности обучающегося</a:t>
          </a:r>
        </a:p>
      </dsp:txBody>
      <dsp:txXfrm>
        <a:off x="37980" y="38860"/>
        <a:ext cx="9789136" cy="70206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359486-8522-4D0A-BDA0-47E6676C37CA}">
      <dsp:nvSpPr>
        <dsp:cNvPr id="0" name=""/>
        <dsp:cNvSpPr/>
      </dsp:nvSpPr>
      <dsp:spPr>
        <a:xfrm>
          <a:off x="925302" y="0"/>
          <a:ext cx="5904656" cy="5904656"/>
        </a:xfrm>
        <a:prstGeom prst="triangle">
          <a:avLst/>
        </a:prstGeom>
        <a:solidFill>
          <a:schemeClr val="accent6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430EB7-4527-49C8-AB43-914E5DE57651}">
      <dsp:nvSpPr>
        <dsp:cNvPr id="0" name=""/>
        <dsp:cNvSpPr/>
      </dsp:nvSpPr>
      <dsp:spPr>
        <a:xfrm>
          <a:off x="3877630" y="591042"/>
          <a:ext cx="3838026" cy="5996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ТЕХНОЛОГИЯ РАЗВИВАЮЩЕГО ОБУЧЕНИЯ</a:t>
          </a:r>
        </a:p>
      </dsp:txBody>
      <dsp:txXfrm>
        <a:off x="3906905" y="620317"/>
        <a:ext cx="3779476" cy="541141"/>
      </dsp:txXfrm>
    </dsp:sp>
    <dsp:sp modelId="{6CAC4D99-E687-4607-B439-46A3ECCC93F1}">
      <dsp:nvSpPr>
        <dsp:cNvPr id="0" name=""/>
        <dsp:cNvSpPr/>
      </dsp:nvSpPr>
      <dsp:spPr>
        <a:xfrm>
          <a:off x="3877630" y="1265695"/>
          <a:ext cx="3838026" cy="5996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ТЕХНОЛОГИЯ ПРОБЛЕМНОГО ОБУЧЕНИЯ</a:t>
          </a:r>
        </a:p>
      </dsp:txBody>
      <dsp:txXfrm>
        <a:off x="3906905" y="1294970"/>
        <a:ext cx="3779476" cy="541141"/>
      </dsp:txXfrm>
    </dsp:sp>
    <dsp:sp modelId="{728D5FCB-4A43-4C9B-94F2-A05A5ED05694}">
      <dsp:nvSpPr>
        <dsp:cNvPr id="0" name=""/>
        <dsp:cNvSpPr/>
      </dsp:nvSpPr>
      <dsp:spPr>
        <a:xfrm>
          <a:off x="3877630" y="1940348"/>
          <a:ext cx="3838026" cy="5996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ТЕХНОЛОГИЯ МОДУЛЬНОГО ОБУЧЕНИЯ</a:t>
          </a:r>
        </a:p>
      </dsp:txBody>
      <dsp:txXfrm>
        <a:off x="3906905" y="1969623"/>
        <a:ext cx="3779476" cy="541141"/>
      </dsp:txXfrm>
    </dsp:sp>
    <dsp:sp modelId="{26749AC1-609B-4B0D-88E4-927406CE28EE}">
      <dsp:nvSpPr>
        <dsp:cNvPr id="0" name=""/>
        <dsp:cNvSpPr/>
      </dsp:nvSpPr>
      <dsp:spPr>
        <a:xfrm>
          <a:off x="3877630" y="2615001"/>
          <a:ext cx="3838026" cy="5996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ИГРОВЫЕ ПЕДАГОГИЧЕСКИЕ ТЕХНОЛОГИИ</a:t>
          </a:r>
        </a:p>
      </dsp:txBody>
      <dsp:txXfrm>
        <a:off x="3906905" y="2644276"/>
        <a:ext cx="3779476" cy="541141"/>
      </dsp:txXfrm>
    </dsp:sp>
    <dsp:sp modelId="{DD5E7964-0D3C-4D51-B49A-C9B0A60A28A1}">
      <dsp:nvSpPr>
        <dsp:cNvPr id="0" name=""/>
        <dsp:cNvSpPr/>
      </dsp:nvSpPr>
      <dsp:spPr>
        <a:xfrm>
          <a:off x="3877630" y="3289654"/>
          <a:ext cx="3838026" cy="5996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ИНФОРМАЦИОННО-КОММУНИКАТИВНЫЕ ТЕХНОЛОГИИ</a:t>
          </a:r>
        </a:p>
      </dsp:txBody>
      <dsp:txXfrm>
        <a:off x="3906905" y="3318929"/>
        <a:ext cx="3779476" cy="541141"/>
      </dsp:txXfrm>
    </dsp:sp>
    <dsp:sp modelId="{C8189285-D750-40AA-8618-9338C544CA5F}">
      <dsp:nvSpPr>
        <dsp:cNvPr id="0" name=""/>
        <dsp:cNvSpPr/>
      </dsp:nvSpPr>
      <dsp:spPr>
        <a:xfrm>
          <a:off x="3877630" y="3964307"/>
          <a:ext cx="3838026" cy="5996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ТЕХНОЛОГИЯ КОЛЛЕКТИВНОГО СПОСОБА ОБУЧЕНИЯ </a:t>
          </a:r>
        </a:p>
      </dsp:txBody>
      <dsp:txXfrm>
        <a:off x="3906905" y="3993582"/>
        <a:ext cx="3779476" cy="541141"/>
      </dsp:txXfrm>
    </dsp:sp>
    <dsp:sp modelId="{CA5C07A3-0256-4B9C-A4FD-AABD2A7ABEDA}">
      <dsp:nvSpPr>
        <dsp:cNvPr id="0" name=""/>
        <dsp:cNvSpPr/>
      </dsp:nvSpPr>
      <dsp:spPr>
        <a:xfrm>
          <a:off x="3877630" y="4638960"/>
          <a:ext cx="3838026" cy="5996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ТЕХНОЛОГИЯ ПРОЕКТНОГО ОБУЧЕНИЯ</a:t>
          </a:r>
        </a:p>
      </dsp:txBody>
      <dsp:txXfrm>
        <a:off x="3906905" y="4668235"/>
        <a:ext cx="3779476" cy="5411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D68F73-8A62-4D04-822A-78D454EBC124}">
      <dsp:nvSpPr>
        <dsp:cNvPr id="0" name=""/>
        <dsp:cNvSpPr/>
      </dsp:nvSpPr>
      <dsp:spPr>
        <a:xfrm rot="5400000">
          <a:off x="-119724" y="120622"/>
          <a:ext cx="798160" cy="558712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9525" cap="rnd" cmpd="sng" algn="ctr">
          <a:solidFill>
            <a:schemeClr val="accent6">
              <a:lumMod val="75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kern="1200" dirty="0"/>
        </a:p>
      </dsp:txBody>
      <dsp:txXfrm rot="-5400000">
        <a:off x="0" y="280254"/>
        <a:ext cx="558712" cy="239448"/>
      </dsp:txXfrm>
    </dsp:sp>
    <dsp:sp modelId="{52988A5F-1020-47B8-944C-2C72CA9C49EC}">
      <dsp:nvSpPr>
        <dsp:cNvPr id="0" name=""/>
        <dsp:cNvSpPr/>
      </dsp:nvSpPr>
      <dsp:spPr>
        <a:xfrm rot="5400000">
          <a:off x="3067954" y="-2394071"/>
          <a:ext cx="518804" cy="55372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500" kern="1200" dirty="0"/>
            <a:t>по содержанию обучения </a:t>
          </a:r>
        </a:p>
      </dsp:txBody>
      <dsp:txXfrm rot="-5400000">
        <a:off x="558713" y="140496"/>
        <a:ext cx="5511961" cy="468152"/>
      </dsp:txXfrm>
    </dsp:sp>
    <dsp:sp modelId="{5F25FD0A-70DE-4203-AC4E-79F7629847B6}">
      <dsp:nvSpPr>
        <dsp:cNvPr id="0" name=""/>
        <dsp:cNvSpPr/>
      </dsp:nvSpPr>
      <dsp:spPr>
        <a:xfrm rot="5400000">
          <a:off x="-119724" y="700639"/>
          <a:ext cx="798160" cy="558712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kern="1200" dirty="0"/>
        </a:p>
      </dsp:txBody>
      <dsp:txXfrm rot="-5400000">
        <a:off x="0" y="860271"/>
        <a:ext cx="558712" cy="239448"/>
      </dsp:txXfrm>
    </dsp:sp>
    <dsp:sp modelId="{768739F8-7A04-4C47-9514-F07D3AA975CD}">
      <dsp:nvSpPr>
        <dsp:cNvPr id="0" name=""/>
        <dsp:cNvSpPr/>
      </dsp:nvSpPr>
      <dsp:spPr>
        <a:xfrm rot="5400000">
          <a:off x="3067954" y="-1818007"/>
          <a:ext cx="518804" cy="55372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500" kern="1200" dirty="0"/>
            <a:t>по темпу освоения </a:t>
          </a:r>
        </a:p>
      </dsp:txBody>
      <dsp:txXfrm rot="-5400000">
        <a:off x="558713" y="716560"/>
        <a:ext cx="5511961" cy="468152"/>
      </dsp:txXfrm>
    </dsp:sp>
    <dsp:sp modelId="{CF723F87-0F71-475B-9841-84DCB19CACF9}">
      <dsp:nvSpPr>
        <dsp:cNvPr id="0" name=""/>
        <dsp:cNvSpPr/>
      </dsp:nvSpPr>
      <dsp:spPr>
        <a:xfrm rot="5400000">
          <a:off x="-119724" y="1280657"/>
          <a:ext cx="798160" cy="558712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kern="1200" dirty="0"/>
        </a:p>
      </dsp:txBody>
      <dsp:txXfrm rot="-5400000">
        <a:off x="0" y="1440289"/>
        <a:ext cx="558712" cy="239448"/>
      </dsp:txXfrm>
    </dsp:sp>
    <dsp:sp modelId="{E6949185-E17C-4CD0-BC0F-26B57289EFD6}">
      <dsp:nvSpPr>
        <dsp:cNvPr id="0" name=""/>
        <dsp:cNvSpPr/>
      </dsp:nvSpPr>
      <dsp:spPr>
        <a:xfrm rot="5400000">
          <a:off x="3067954" y="-1241948"/>
          <a:ext cx="518804" cy="55372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500" kern="1200" dirty="0"/>
            <a:t>по уровню самостоятельности </a:t>
          </a:r>
        </a:p>
      </dsp:txBody>
      <dsp:txXfrm rot="-5400000">
        <a:off x="558713" y="1292619"/>
        <a:ext cx="5511961" cy="4681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FE991A-E2BB-485D-89EB-D75A555431F5}">
      <dsp:nvSpPr>
        <dsp:cNvPr id="0" name=""/>
        <dsp:cNvSpPr/>
      </dsp:nvSpPr>
      <dsp:spPr>
        <a:xfrm>
          <a:off x="1524769" y="0"/>
          <a:ext cx="3672408" cy="3672408"/>
        </a:xfrm>
        <a:prstGeom prst="triangle">
          <a:avLst/>
        </a:prstGeom>
        <a:gradFill rotWithShape="1">
          <a:gsLst>
            <a:gs pos="0">
              <a:schemeClr val="accent6">
                <a:tint val="64000"/>
                <a:lumMod val="118000"/>
              </a:schemeClr>
            </a:gs>
            <a:gs pos="100000">
              <a:schemeClr val="accent6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6"/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C689F550-2745-4122-950C-CB2C6E21E48E}">
      <dsp:nvSpPr>
        <dsp:cNvPr id="0" name=""/>
        <dsp:cNvSpPr/>
      </dsp:nvSpPr>
      <dsp:spPr>
        <a:xfrm>
          <a:off x="3384366" y="601749"/>
          <a:ext cx="2387065" cy="869327"/>
        </a:xfrm>
        <a:prstGeom prst="roundRect">
          <a:avLst/>
        </a:prstGeom>
        <a:gradFill rotWithShape="1">
          <a:gsLst>
            <a:gs pos="0">
              <a:schemeClr val="accent5">
                <a:tint val="64000"/>
                <a:lumMod val="118000"/>
              </a:schemeClr>
            </a:gs>
            <a:gs pos="100000">
              <a:schemeClr val="accent5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5"/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знания из разных областей;</a:t>
          </a:r>
        </a:p>
      </dsp:txBody>
      <dsp:txXfrm>
        <a:off x="3426803" y="644186"/>
        <a:ext cx="2302191" cy="784453"/>
      </dsp:txXfrm>
    </dsp:sp>
    <dsp:sp modelId="{80A1CBEF-77AE-4296-818A-6766A1C16891}">
      <dsp:nvSpPr>
        <dsp:cNvPr id="0" name=""/>
        <dsp:cNvSpPr/>
      </dsp:nvSpPr>
      <dsp:spPr>
        <a:xfrm>
          <a:off x="3384390" y="1656183"/>
          <a:ext cx="2387065" cy="869327"/>
        </a:xfrm>
        <a:prstGeom prst="roundRect">
          <a:avLst/>
        </a:prstGeom>
        <a:gradFill rotWithShape="1">
          <a:gsLst>
            <a:gs pos="0">
              <a:schemeClr val="accent4">
                <a:tint val="64000"/>
                <a:lumMod val="118000"/>
              </a:schemeClr>
            </a:gs>
            <a:gs pos="100000">
              <a:schemeClr val="accent4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4"/>
          </a:solidFill>
          <a:prstDash val="solid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способность прогнозировать результаты и возможные последствия;</a:t>
          </a:r>
        </a:p>
      </dsp:txBody>
      <dsp:txXfrm>
        <a:off x="3426827" y="1698620"/>
        <a:ext cx="2302191" cy="784453"/>
      </dsp:txXfrm>
    </dsp:sp>
    <dsp:sp modelId="{31E18567-A009-4B4F-AEA9-534F68C94B29}">
      <dsp:nvSpPr>
        <dsp:cNvPr id="0" name=""/>
        <dsp:cNvSpPr/>
      </dsp:nvSpPr>
      <dsp:spPr>
        <a:xfrm>
          <a:off x="3384366" y="2661682"/>
          <a:ext cx="2387065" cy="869327"/>
        </a:xfrm>
        <a:prstGeom prst="roundRect">
          <a:avLst/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умение устанавливать причинно-следственные связи</a:t>
          </a:r>
        </a:p>
      </dsp:txBody>
      <dsp:txXfrm>
        <a:off x="3426803" y="2704119"/>
        <a:ext cx="2302191" cy="7844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BA1506-FDAD-4821-B146-E1E69D18FD45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B1019-3A0A-4A0B-B59F-81CEDC74B0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B1019-3A0A-4A0B-B59F-81CEDC74B02B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97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50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85228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221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81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94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57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88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64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89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70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63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71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43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7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77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0725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572686" y="5672361"/>
            <a:ext cx="1312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/>
              <a:t>Гузиев</a:t>
            </a:r>
            <a:r>
              <a:rPr lang="ru-RU" dirty="0"/>
              <a:t> Х.Ю.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87889" y="6309320"/>
            <a:ext cx="203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Г. Нальчик, 2023 г.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C677DA5-A32A-C844-51A7-138B407C47E7}"/>
              </a:ext>
            </a:extLst>
          </p:cNvPr>
          <p:cNvSpPr/>
          <p:nvPr/>
        </p:nvSpPr>
        <p:spPr>
          <a:xfrm>
            <a:off x="922983" y="2276872"/>
            <a:ext cx="10369152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Состояние и организация работы </a:t>
            </a:r>
          </a:p>
          <a:p>
            <a:pPr algn="ctr"/>
            <a:r>
              <a:rPr lang="ru-RU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по развитию экологического  образования </a:t>
            </a:r>
          </a:p>
          <a:p>
            <a:pPr algn="ctr"/>
            <a:r>
              <a:rPr lang="ru-RU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и воспитания учащихся </a:t>
            </a:r>
          </a:p>
          <a:p>
            <a:pPr algn="ctr"/>
            <a:r>
              <a:rPr lang="ru-RU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образовательных учреждений КБР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44FFCC-48E6-6C8C-AE31-5B9A5ED443C7}"/>
              </a:ext>
            </a:extLst>
          </p:cNvPr>
          <p:cNvSpPr txBox="1"/>
          <p:nvPr/>
        </p:nvSpPr>
        <p:spPr>
          <a:xfrm>
            <a:off x="1127448" y="517572"/>
            <a:ext cx="92774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Общественный совет при Министерстве природных ресурсов и экологии</a:t>
            </a:r>
          </a:p>
          <a:p>
            <a:pPr algn="ctr"/>
            <a:r>
              <a:rPr lang="ru-RU" dirty="0"/>
              <a:t>Кабардино-Балкарской Республики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7234" y="169435"/>
            <a:ext cx="7429499" cy="147857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ТЕХНОЛОГИЯ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РАЗВИВАЮЩЕГО ОБУЧЕНИЯ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7408" y="1268760"/>
            <a:ext cx="10369152" cy="13681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indent="447675" fontAlgn="base">
              <a:spcBef>
                <a:spcPct val="0"/>
              </a:spcBef>
              <a:spcAft>
                <a:spcPct val="0"/>
              </a:spcAft>
            </a:pPr>
            <a:endParaRPr lang="ru-RU" sz="1600" b="1" i="1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47675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Технология развивающего обучения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 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такое обучение, при котором главной целью является </a:t>
            </a:r>
            <a:r>
              <a:rPr lang="ru-RU" sz="1600" u="sng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приобретение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знаний, умений и навыков, а </a:t>
            </a:r>
            <a:r>
              <a:rPr lang="ru-RU" sz="1600" u="sng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для развития психологических особенностей: способностей, интересов, личностных качеств и отношений между людьми; при котором учитываются и используются закономерности развития, уровень и особенности обучающихся.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67408" y="2996952"/>
            <a:ext cx="10369152" cy="3672408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Принципы развивающего обучения: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общее развитие всех обучающихся;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обучение на высоком уровне трудности;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ведущая роль теоретических знаний;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изучение материала быстрым темпом;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осознание детьми смысла процесса обучения;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включение в процесс обучения не столько рациональной, но и эмоциональной сферы;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проблематизация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содержания;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вариативность процесса обучения, индивидуальный подход;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использование логики теоретического мышления: обобщение, содержательная рефлексия;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целенаправленная учебная деятельность как особая форма активности ребенка, направленная на изменение самого себя как субъекта учения и т. д.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1584" y="116632"/>
            <a:ext cx="7920880" cy="115212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ТЕХНОЛОГИЯ ПРОВЕДЕНИЯ ЗАНЯТИЯ, ПОСТРОЕННОГО </a:t>
            </a:r>
            <a:b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В СО­ОТВЕТСТВИИ С ТЕОРИЕЙ РАЗВИВАЮЩЕГО ОБУЧЕНИЯ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433" y="908720"/>
            <a:ext cx="4223702" cy="2808312"/>
          </a:xfrm>
          <a:prstGeom prst="snip2DiagRect">
            <a:avLst>
              <a:gd name="adj1" fmla="val 22506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3750" y="3645024"/>
            <a:ext cx="4698318" cy="3060340"/>
          </a:xfrm>
          <a:prstGeom prst="snip2DiagRect">
            <a:avLst>
              <a:gd name="adj1" fmla="val 20906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3894" y="872716"/>
            <a:ext cx="3890331" cy="5832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4D2A7C-B8AF-D569-12A7-028169A53B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900708"/>
            <a:ext cx="3435045" cy="2576284"/>
          </a:xfrm>
          <a:prstGeom prst="snip2DiagRect">
            <a:avLst>
              <a:gd name="adj1" fmla="val 26365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1250" y="251044"/>
            <a:ext cx="7429499" cy="739287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ТЕХНОЛОГИЯ</a:t>
            </a:r>
            <a:b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ПРОБЛЕМНОГО ОБУЧЕНИЯ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91544" y="1268760"/>
            <a:ext cx="8280920" cy="129614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проблемными технологиями 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понимается такая организация образовательного процесса, которая предполагает создание под руководством педагога проблемных противоречивых ситуаций и активную самостоятельную деятельность обучающихся по их разрешению.</a:t>
            </a: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063552" y="2780929"/>
            <a:ext cx="8280920" cy="377825"/>
          </a:xfrm>
          <a:prstGeom prst="rect">
            <a:avLst/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ts val="500"/>
              </a:spcBef>
              <a:spcAft>
                <a:spcPct val="0"/>
              </a:spcAft>
            </a:pPr>
            <a:r>
              <a:rPr lang="ru-RU" altLang="zh-TW" b="1" i="1" dirty="0">
                <a:solidFill>
                  <a:srgbClr val="000000"/>
                </a:solidFill>
                <a:latin typeface="Times New Roman" pitchFamily="18" charset="0"/>
                <a:ea typeface="PMingLiU" pitchFamily="18" charset="-120"/>
                <a:cs typeface="Arial" pitchFamily="34" charset="0"/>
              </a:rPr>
              <a:t>Принципы проблемного обучения:</a:t>
            </a:r>
            <a:endParaRPr lang="ru-RU" altLang="zh-TW" b="1" dirty="0">
              <a:solidFill>
                <a:srgbClr val="000000"/>
              </a:solidFill>
              <a:latin typeface="Times New Roman" pitchFamily="18" charset="0"/>
              <a:ea typeface="PMingLiU" pitchFamily="18" charset="-12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1847528" y="3212976"/>
            <a:ext cx="2160240" cy="1800200"/>
          </a:xfrm>
          <a:prstGeom prst="upArrowCallout">
            <a:avLst>
              <a:gd name="adj1" fmla="val 26691"/>
              <a:gd name="adj2" fmla="val 26691"/>
              <a:gd name="adj3" fmla="val 16667"/>
              <a:gd name="adj4" fmla="val 76852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altLang="zh-TW" dirty="0">
                <a:solidFill>
                  <a:srgbClr val="000000"/>
                </a:solidFill>
                <a:latin typeface="Times New Roman" pitchFamily="18" charset="0"/>
                <a:ea typeface="PMingLiU" pitchFamily="18" charset="-120"/>
                <a:cs typeface="Arial" pitchFamily="34" charset="0"/>
              </a:rPr>
              <a:t>самостоятельность в работе обучающихся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4151784" y="3212976"/>
            <a:ext cx="1872208" cy="1800200"/>
          </a:xfrm>
          <a:prstGeom prst="upArrowCallout">
            <a:avLst>
              <a:gd name="adj1" fmla="val 28269"/>
              <a:gd name="adj2" fmla="val 28269"/>
              <a:gd name="adj3" fmla="val 16667"/>
              <a:gd name="adj4" fmla="val 76773"/>
            </a:avLst>
          </a:prstGeom>
          <a:gradFill rotWithShape="0">
            <a:gsLst>
              <a:gs pos="0">
                <a:srgbClr val="C2D69B"/>
              </a:gs>
              <a:gs pos="50000">
                <a:srgbClr val="9BBB59"/>
              </a:gs>
              <a:gs pos="100000">
                <a:srgbClr val="C2D69B"/>
              </a:gs>
            </a:gsLst>
            <a:lin ang="5400000" scaled="1"/>
          </a:gradFill>
          <a:ln w="12700">
            <a:solidFill>
              <a:srgbClr val="9BBB59"/>
            </a:solidFill>
            <a:miter lim="800000"/>
            <a:headEnd/>
            <a:tailEnd/>
          </a:ln>
          <a:effectLst>
            <a:outerShdw dist="28398" dir="3806097" algn="ctr" rotWithShape="0">
              <a:srgbClr val="4E6128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ts val="500"/>
              </a:spcBef>
              <a:spcAft>
                <a:spcPct val="0"/>
              </a:spcAft>
            </a:pPr>
            <a:r>
              <a:rPr lang="ru-RU" altLang="zh-TW" dirty="0">
                <a:solidFill>
                  <a:srgbClr val="000000"/>
                </a:solidFill>
                <a:latin typeface="Times New Roman" pitchFamily="18" charset="0"/>
                <a:ea typeface="PMingLiU" pitchFamily="18" charset="-120"/>
                <a:cs typeface="Arial" pitchFamily="34" charset="0"/>
              </a:rPr>
              <a:t>развивающий характер обучения</a:t>
            </a:r>
            <a:r>
              <a:rPr lang="ru-RU" altLang="zh-TW" dirty="0">
                <a:latin typeface="Calibri" pitchFamily="34" charset="0"/>
                <a:ea typeface="PMingLiU" pitchFamily="18" charset="-120"/>
                <a:cs typeface="Arial" pitchFamily="34" charset="0"/>
              </a:rPr>
              <a:t>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6168008" y="3212976"/>
            <a:ext cx="2376264" cy="1800200"/>
          </a:xfrm>
          <a:prstGeom prst="upArrowCallout">
            <a:avLst>
              <a:gd name="adj1" fmla="val 27685"/>
              <a:gd name="adj2" fmla="val 27706"/>
              <a:gd name="adj3" fmla="val 12861"/>
              <a:gd name="adj4" fmla="val 78589"/>
            </a:avLst>
          </a:prstGeom>
          <a:gradFill rotWithShape="0">
            <a:gsLst>
              <a:gs pos="0">
                <a:srgbClr val="B2A1C7"/>
              </a:gs>
              <a:gs pos="50000">
                <a:srgbClr val="8064A2"/>
              </a:gs>
              <a:gs pos="100000">
                <a:srgbClr val="B2A1C7"/>
              </a:gs>
            </a:gsLst>
            <a:lin ang="5400000" scaled="1"/>
          </a:gradFill>
          <a:ln w="12700">
            <a:solidFill>
              <a:srgbClr val="8064A2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ts val="500"/>
              </a:spcBef>
              <a:spcAft>
                <a:spcPct val="0"/>
              </a:spcAft>
            </a:pPr>
            <a:r>
              <a:rPr lang="ru-RU" altLang="zh-TW" dirty="0">
                <a:solidFill>
                  <a:srgbClr val="000000"/>
                </a:solidFill>
                <a:latin typeface="Times New Roman" pitchFamily="18" charset="0"/>
                <a:ea typeface="PMingLiU" pitchFamily="18" charset="-120"/>
                <a:cs typeface="Arial" pitchFamily="34" charset="0"/>
              </a:rPr>
              <a:t>интеграция и вариативность в применении различных областей знаний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8760296" y="3212976"/>
            <a:ext cx="1728192" cy="1800200"/>
          </a:xfrm>
          <a:prstGeom prst="upArrowCallout">
            <a:avLst>
              <a:gd name="adj1" fmla="val 23838"/>
              <a:gd name="adj2" fmla="val 28241"/>
              <a:gd name="adj3" fmla="val 13519"/>
              <a:gd name="adj4" fmla="val 78129"/>
            </a:avLst>
          </a:prstGeom>
          <a:gradFill rotWithShape="0">
            <a:gsLst>
              <a:gs pos="0">
                <a:srgbClr val="FABF8F"/>
              </a:gs>
              <a:gs pos="50000">
                <a:srgbClr val="F79646"/>
              </a:gs>
              <a:gs pos="100000">
                <a:srgbClr val="FABF8F"/>
              </a:gs>
            </a:gsLst>
            <a:lin ang="5400000" scaled="1"/>
          </a:gradFill>
          <a:ln w="12700">
            <a:solidFill>
              <a:srgbClr val="F79646"/>
            </a:solidFill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altLang="zh-TW" dirty="0">
                <a:solidFill>
                  <a:srgbClr val="000000"/>
                </a:solidFill>
                <a:latin typeface="Times New Roman" pitchFamily="18" charset="0"/>
                <a:ea typeface="PMingLiU" pitchFamily="18" charset="-120"/>
                <a:cs typeface="Arial" pitchFamily="34" charset="0"/>
              </a:rPr>
              <a:t>использование алгоритмизированных дидактических задач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847528" y="5157192"/>
            <a:ext cx="2160240" cy="15121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Главные признаки, которые лежат в основе моделирования занятий в режиме технологии проблемного обучения: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151784" y="5157192"/>
            <a:ext cx="6336704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rgbClr val="002060"/>
                </a:solidFill>
              </a:rPr>
              <a:t>создание проблемных ситуаций;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151784" y="5661248"/>
            <a:ext cx="6336704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rgbClr val="002060"/>
                </a:solidFill>
              </a:rPr>
              <a:t>обучение воспитанников в процессе решения проблем;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151784" y="6165304"/>
            <a:ext cx="6336704" cy="50405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rgbClr val="002060"/>
                </a:solidFill>
              </a:rPr>
              <a:t>сочетание поисковой деятельности и усвоения знаний в готовом виде</a:t>
            </a:r>
            <a:r>
              <a:rPr lang="ru-RU" sz="1600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9696" y="140277"/>
            <a:ext cx="7285483" cy="14401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ТЕХНОЛОГИЯ ПРОВЕДЕНИЯ ЗАНЯТИЯ В СООТВЕТСТВИИ С ТЕОРИЕЙ ПРОБЛЕМНОГО ОБУЧЕНИЯ</a:t>
            </a:r>
            <a:b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20" y="3616057"/>
            <a:ext cx="3946631" cy="2624090"/>
          </a:xfrm>
          <a:prstGeom prst="snip2DiagRect">
            <a:avLst>
              <a:gd name="adj1" fmla="val 19499"/>
              <a:gd name="adj2" fmla="val 17734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FD8A76-88CA-4179-BE06-EA9E49E345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763" y="548680"/>
            <a:ext cx="4104456" cy="2932807"/>
          </a:xfrm>
          <a:prstGeom prst="snip2DiagRect">
            <a:avLst>
              <a:gd name="adj1" fmla="val 28277"/>
              <a:gd name="adj2" fmla="val 25425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F2D542-81D6-607D-2053-47F14CB352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236" y="1287015"/>
            <a:ext cx="7615944" cy="42839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BDF6CB-B6D5-BA6E-2F5D-3A92FF5573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0" t="13534"/>
          <a:stretch/>
        </p:blipFill>
        <p:spPr>
          <a:xfrm>
            <a:off x="5971997" y="1287015"/>
            <a:ext cx="5976183" cy="4658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7608" y="169435"/>
            <a:ext cx="7429499" cy="147857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ТЕХНОЛОГИЯ МОДУЛЬНОГО ОБУЧЕНИЯ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19536" y="908720"/>
            <a:ext cx="8424936" cy="10081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02060"/>
                </a:solidFill>
              </a:rPr>
              <a:t>Сущность модульного обучения состоит в том, что ученик полностью самостоятельно (или с определенной дозой помощи) достигает конкретных целей учения в процессе работы с модулем.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19536" y="2132856"/>
            <a:ext cx="8424936" cy="10081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i="1" dirty="0">
                <a:solidFill>
                  <a:srgbClr val="005C2A"/>
                </a:solidFill>
              </a:rPr>
              <a:t>Модуль</a:t>
            </a:r>
            <a:r>
              <a:rPr lang="ru-RU" dirty="0">
                <a:solidFill>
                  <a:srgbClr val="005C2A"/>
                </a:solidFill>
              </a:rPr>
              <a:t> – самостоятельная учебная единица знаний, объединенных определенной целью, методическим руководством освоения этого модуля и контролем за его освоением.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4655840" y="3356992"/>
            <a:ext cx="2736304" cy="792088"/>
          </a:xfrm>
          <a:prstGeom prst="rect">
            <a:avLst/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/>
              <a:t>МОДУЛЬ</a:t>
            </a:r>
          </a:p>
        </p:txBody>
      </p:sp>
      <p:sp>
        <p:nvSpPr>
          <p:cNvPr id="37893" name="AutoShape 5"/>
          <p:cNvSpPr>
            <a:spLocks noChangeArrowheads="1"/>
          </p:cNvSpPr>
          <p:nvPr/>
        </p:nvSpPr>
        <p:spPr bwMode="auto">
          <a:xfrm>
            <a:off x="1991544" y="3356992"/>
            <a:ext cx="2664296" cy="864096"/>
          </a:xfrm>
          <a:prstGeom prst="rightArrowCallout">
            <a:avLst>
              <a:gd name="adj1" fmla="val 42287"/>
              <a:gd name="adj2" fmla="val 50000"/>
              <a:gd name="adj3" fmla="val 24058"/>
              <a:gd name="adj4" fmla="val 89250"/>
            </a:avLst>
          </a:prstGeom>
          <a:gradFill rotWithShape="0">
            <a:gsLst>
              <a:gs pos="0">
                <a:srgbClr val="C2D69B"/>
              </a:gs>
              <a:gs pos="50000">
                <a:srgbClr val="9BBB59"/>
              </a:gs>
              <a:gs pos="100000">
                <a:srgbClr val="C2D69B"/>
              </a:gs>
            </a:gsLst>
            <a:lin ang="5400000" scaled="1"/>
          </a:gradFill>
          <a:ln w="12700">
            <a:solidFill>
              <a:srgbClr val="9BBB59"/>
            </a:solidFill>
            <a:miter lim="800000"/>
            <a:headEnd/>
            <a:tailEnd/>
          </a:ln>
          <a:effectLst>
            <a:outerShdw dist="28398" dir="3806097" algn="ctr" rotWithShape="0">
              <a:srgbClr val="4E6128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zh-TW" dirty="0">
                <a:solidFill>
                  <a:srgbClr val="000000"/>
                </a:solidFill>
                <a:latin typeface="Times New Roman" pitchFamily="18" charset="0"/>
                <a:ea typeface="PMingLiU" pitchFamily="18" charset="-120"/>
                <a:cs typeface="Arial" pitchFamily="34" charset="0"/>
              </a:rPr>
              <a:t>Законченный блок информации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7608168" y="3356992"/>
            <a:ext cx="2721794" cy="864096"/>
          </a:xfrm>
          <a:prstGeom prst="leftArrowCallout">
            <a:avLst>
              <a:gd name="adj1" fmla="val 50000"/>
              <a:gd name="adj2" fmla="val 50000"/>
              <a:gd name="adj3" fmla="val 22988"/>
              <a:gd name="adj4" fmla="val 90921"/>
            </a:avLst>
          </a:prstGeom>
          <a:gradFill rotWithShape="0">
            <a:gsLst>
              <a:gs pos="0">
                <a:srgbClr val="92CDDC"/>
              </a:gs>
              <a:gs pos="50000">
                <a:srgbClr val="4BACC6"/>
              </a:gs>
              <a:gs pos="100000">
                <a:srgbClr val="92CDDC"/>
              </a:gs>
            </a:gsLst>
            <a:lin ang="5400000" scaled="1"/>
          </a:gradFill>
          <a:ln w="12700">
            <a:solidFill>
              <a:srgbClr val="4BACC6"/>
            </a:solidFill>
            <a:miter lim="800000"/>
            <a:headEnd/>
            <a:tailEnd/>
          </a:ln>
          <a:effectLst>
            <a:outerShdw dist="28398" dir="3806097" algn="ctr" rotWithShape="0">
              <a:srgbClr val="205867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altLang="zh-TW" dirty="0">
                <a:solidFill>
                  <a:srgbClr val="000000"/>
                </a:solidFill>
                <a:latin typeface="Times New Roman" pitchFamily="18" charset="0"/>
                <a:ea typeface="PMingLiU" pitchFamily="18" charset="-120"/>
                <a:cs typeface="Arial" pitchFamily="34" charset="0"/>
              </a:rPr>
              <a:t>Целевая программа действий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5" name="AutoShape 7"/>
          <p:cNvSpPr>
            <a:spLocks noChangeArrowheads="1"/>
          </p:cNvSpPr>
          <p:nvPr/>
        </p:nvSpPr>
        <p:spPr bwMode="auto">
          <a:xfrm>
            <a:off x="1991544" y="4221088"/>
            <a:ext cx="8352928" cy="648072"/>
          </a:xfrm>
          <a:prstGeom prst="upArrowCallout">
            <a:avLst>
              <a:gd name="adj1" fmla="val 81002"/>
              <a:gd name="adj2" fmla="val 133688"/>
              <a:gd name="adj3" fmla="val 16667"/>
              <a:gd name="adj4" fmla="val 77014"/>
            </a:avLst>
          </a:prstGeom>
          <a:gradFill rotWithShape="0">
            <a:gsLst>
              <a:gs pos="0">
                <a:srgbClr val="FABF8F"/>
              </a:gs>
              <a:gs pos="50000">
                <a:srgbClr val="F79646"/>
              </a:gs>
              <a:gs pos="100000">
                <a:srgbClr val="FABF8F"/>
              </a:gs>
            </a:gsLst>
            <a:lin ang="5400000" scaled="1"/>
          </a:gradFill>
          <a:ln w="12700">
            <a:solidFill>
              <a:srgbClr val="F79646"/>
            </a:solidFill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altLang="zh-TW" dirty="0">
                <a:solidFill>
                  <a:srgbClr val="000000"/>
                </a:solidFill>
                <a:latin typeface="Times New Roman" pitchFamily="18" charset="0"/>
                <a:ea typeface="PMingLiU" pitchFamily="18" charset="-120"/>
                <a:cs typeface="Arial" pitchFamily="34" charset="0"/>
              </a:rPr>
              <a:t>Рекомендации (советы) педагога по освоению модуля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407468837"/>
              </p:ext>
            </p:extLst>
          </p:nvPr>
        </p:nvGraphicFramePr>
        <p:xfrm>
          <a:off x="2927648" y="4898008"/>
          <a:ext cx="6096000" cy="1959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5594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7608" y="108341"/>
            <a:ext cx="7429499" cy="147857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ТЕХНОЛОГИЯ МОДУЛЬНОГО ОБУЧЕНИЯ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190" y="689186"/>
            <a:ext cx="5095381" cy="3387886"/>
          </a:xfrm>
          <a:prstGeom prst="snip2DiagRect">
            <a:avLst>
              <a:gd name="adj1" fmla="val 14355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71BF11-E6D1-D1CC-082B-34BCD2046C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737873"/>
            <a:ext cx="6653029" cy="3387886"/>
          </a:xfrm>
          <a:prstGeom prst="snip2DiagRect">
            <a:avLst>
              <a:gd name="adj1" fmla="val 13577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98A1D8-C592-A322-BDF7-B66CE934BC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55" y="4221089"/>
            <a:ext cx="3371426" cy="2528570"/>
          </a:xfrm>
          <a:prstGeom prst="snip2DiagRect">
            <a:avLst>
              <a:gd name="adj1" fmla="val 19135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6A2C26-D8C3-5760-E30B-7405AEDFD0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06" r="1807" b="5430"/>
          <a:stretch/>
        </p:blipFill>
        <p:spPr>
          <a:xfrm>
            <a:off x="3800216" y="4336322"/>
            <a:ext cx="3672408" cy="2402852"/>
          </a:xfrm>
          <a:prstGeom prst="snip2DiagRect">
            <a:avLst>
              <a:gd name="adj1" fmla="val 14525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7556B4D-C7A8-4D4F-AF1C-197797A278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0" t="35368" r="33007"/>
          <a:stretch/>
        </p:blipFill>
        <p:spPr>
          <a:xfrm>
            <a:off x="7631027" y="4336322"/>
            <a:ext cx="4465721" cy="2374035"/>
          </a:xfrm>
          <a:prstGeom prst="snip2DiagRect">
            <a:avLst>
              <a:gd name="adj1" fmla="val 13522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Блок-схема: процесс 15"/>
          <p:cNvSpPr/>
          <p:nvPr/>
        </p:nvSpPr>
        <p:spPr>
          <a:xfrm>
            <a:off x="983432" y="1844824"/>
            <a:ext cx="10081120" cy="4896544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5C2A"/>
                </a:solidFill>
                <a:latin typeface="Times New Roman" pitchFamily="18" charset="0"/>
                <a:cs typeface="Times New Roman" pitchFamily="18" charset="0"/>
              </a:rPr>
              <a:t>Приоритеты целей:</a:t>
            </a:r>
          </a:p>
          <a:p>
            <a:endParaRPr lang="ru-RU" b="1" dirty="0">
              <a:solidFill>
                <a:srgbClr val="005C2A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умений работать с информацией;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коммуникативных способностей;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подготовка личности «информационного общества»;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исследовательских умений, умений принимать оптимальные решения.</a:t>
            </a:r>
          </a:p>
          <a:p>
            <a:r>
              <a:rPr lang="ru-RU" b="1" i="1" dirty="0">
                <a:solidFill>
                  <a:srgbClr val="005C2A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</a:p>
          <a:p>
            <a:pPr algn="ctr"/>
            <a:r>
              <a:rPr lang="ru-RU" b="1" i="1" dirty="0">
                <a:solidFill>
                  <a:srgbClr val="005C2A"/>
                </a:solidFill>
                <a:latin typeface="Times New Roman" pitchFamily="18" charset="0"/>
                <a:cs typeface="Times New Roman" pitchFamily="18" charset="0"/>
              </a:rPr>
              <a:t>Концептуальные положения</a:t>
            </a:r>
            <a:r>
              <a:rPr lang="ru-RU" b="1" dirty="0">
                <a:solidFill>
                  <a:srgbClr val="005C2A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b="1" dirty="0">
              <a:solidFill>
                <a:srgbClr val="005C2A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обучение - это общение ребенка с компьютером;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принцип адаптивности: приспособление компьютера к инди­видуальным особенностям ребенка;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диалоговый характер обучения;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управляемость: в любой момент возможна коррекция учите­лем процесса обучения;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оптимальное сочетание индивидуальной и групповой работы;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поддержка у ученика состояния психологического комфорта;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неограниченное обучение: содержание, его интерпретации и приложения как угодно велики.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12958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ИНФОРМАЦИОННО-КОММУНИКАТИВНЫЕ ТЕХНОЛОГИИ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83432" y="692696"/>
            <a:ext cx="10081120" cy="10081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>
                <a:solidFill>
                  <a:srgbClr val="002060"/>
                </a:solidFill>
              </a:rPr>
              <a:t>Компьютерные технологии </a:t>
            </a:r>
            <a:r>
              <a:rPr lang="ru-RU" dirty="0">
                <a:solidFill>
                  <a:srgbClr val="002060"/>
                </a:solidFill>
              </a:rPr>
              <a:t>- это процессы под­готовки и передачи информации обучаемому, средством осуществ­ления которых является компьютер.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8" y="1628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ИНФОРМАЦИОННО-КОММУНИКАТИВНЫЕ ТЕХНОЛОГИИ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1340" y="764705"/>
            <a:ext cx="6588224" cy="27485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3512" y="4003480"/>
            <a:ext cx="6584348" cy="2691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трелка вниз 4"/>
          <p:cNvSpPr/>
          <p:nvPr/>
        </p:nvSpPr>
        <p:spPr>
          <a:xfrm>
            <a:off x="5879976" y="3537584"/>
            <a:ext cx="235710" cy="4304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06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33265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ИНФОРМАЦИОННО-КОММУНИКАТИВНЫЕ ТЕХНОЛОГИИ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5879976" y="3537584"/>
            <a:ext cx="235710" cy="4304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0613" y="895773"/>
            <a:ext cx="7846047" cy="5066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0470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 rot="5400000">
            <a:off x="1991544" y="1700808"/>
            <a:ext cx="2088232" cy="511256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/>
            <a:r>
              <a:rPr lang="ru-RU" b="1" dirty="0">
                <a:solidFill>
                  <a:srgbClr val="131812"/>
                </a:solidFill>
                <a:latin typeface="Times New Roman" pitchFamily="18" charset="0"/>
                <a:cs typeface="Times New Roman" pitchFamily="18" charset="0"/>
              </a:rPr>
              <a:t>Цель проектного обучения </a:t>
            </a:r>
            <a:r>
              <a:rPr lang="ru-RU" dirty="0">
                <a:solidFill>
                  <a:srgbClr val="131812"/>
                </a:solidFill>
                <a:latin typeface="Times New Roman" pitchFamily="18" charset="0"/>
                <a:cs typeface="Times New Roman" pitchFamily="18" charset="0"/>
              </a:rPr>
              <a:t>– обеспечить учащимся возможность и необходимость самостоятельно мыслить, находить и решать проблемы, привлекая для этой цели: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7841" y="23234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ТЕХНОЛОГИЯ ПРОЕКТНОГО ОБУЧЕНИЯ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1384" y="1196752"/>
            <a:ext cx="10297143" cy="136815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02060"/>
                </a:solidFill>
              </a:rPr>
              <a:t>Метод проектов </a:t>
            </a:r>
            <a:r>
              <a:rPr lang="ru-RU" dirty="0">
                <a:solidFill>
                  <a:srgbClr val="002060"/>
                </a:solidFill>
              </a:rPr>
              <a:t>- совокупность учебно-познавательных приемов, которые позволяют решить ту или иную проблему в результате самостоятельных действий учащихся с обязательной презентацией этих результатов.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131486696"/>
              </p:ext>
            </p:extLst>
          </p:nvPr>
        </p:nvGraphicFramePr>
        <p:xfrm>
          <a:off x="3215680" y="2564904"/>
          <a:ext cx="7272808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8130" name="AutoShape 2" descr="http://proxy.whoisaaronbrown.com/proxy/http:/img-fotki.yandex.ru/get/6822/39663434.627/0_9bc73_332807b0_orig.pn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E021AB0-FC77-F5B0-9C62-D5D1D0667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0" y="108000"/>
            <a:ext cx="12008833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2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0037" y="342055"/>
            <a:ext cx="6886600" cy="8382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ТЕХНОЛОГИЯ ПРОЕКТНОГО ОБУЧЕНИЯ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2143" y="465598"/>
            <a:ext cx="4659819" cy="6213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ED2807E-38A9-F39F-6586-F2DA9B02D9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340768"/>
            <a:ext cx="7117231" cy="53379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1744" y="1661795"/>
            <a:ext cx="2356275" cy="1767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8923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03512" y="260648"/>
            <a:ext cx="8686800" cy="55708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ТЕХНОЛОГИЯ ПРОЕКТНОГО ОБУЧЕНИЯ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16DBCA9-9ACB-4B70-89DE-4297161B93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6132" y="1021511"/>
            <a:ext cx="6675810" cy="5719857"/>
          </a:xfrm>
          <a:prstGeom prst="snip2DiagRect">
            <a:avLst>
              <a:gd name="adj1" fmla="val 9347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312BD4-2B5B-4D68-88CB-6C9543BC82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2477" y="1021511"/>
            <a:ext cx="4289893" cy="5719857"/>
          </a:xfrm>
          <a:prstGeom prst="snip2DiagRect">
            <a:avLst>
              <a:gd name="adj1" fmla="val 13959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3778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495600" y="147664"/>
            <a:ext cx="8686800" cy="59927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ТЕХНОЛОГИЯ ПРОЕКТНОГО ОБУЧЕНИЯ</a:t>
            </a: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br>
              <a:rPr lang="ru-R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5640" y="859615"/>
            <a:ext cx="5160425" cy="29027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4232" y="859615"/>
            <a:ext cx="3814058" cy="5858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36866E6-CB92-C017-1A99-392637E143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51"/>
          <a:stretch/>
        </p:blipFill>
        <p:spPr>
          <a:xfrm>
            <a:off x="2855640" y="3895086"/>
            <a:ext cx="5160425" cy="28233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E3A599-92F5-BECF-7B34-3B0A35E8A62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0" t="1648" r="7530" b="11204"/>
          <a:stretch/>
        </p:blipFill>
        <p:spPr>
          <a:xfrm>
            <a:off x="64307" y="2816932"/>
            <a:ext cx="2647812" cy="3924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AutoShape 2" descr="http://proxy.whoisaaronbrown.com/proxy/http:/img1.liveinternet.ru/images/attach/b/4/104/616/104616917_a__7_.pn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8" name="AutoShape 4" descr="http://proxy.whoisaaronbrown.com/proxy/http:/img1.liveinternet.ru/images/attach/b/4/104/616/104616917_a__7_.pn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30" name="AutoShape 6" descr="http://proxy.whoisaaronbrown.com/proxy/http:/img1.liveinternet.ru/images/attach/b/4/104/616/104616917_a__7_.pn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655801" y="2967335"/>
            <a:ext cx="68804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Спасибо за внимание!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06F15C-EA44-B6E6-E91F-4480E87D7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0" y="108000"/>
            <a:ext cx="12012700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91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476D69-C8F9-34E4-773C-1F0541BBA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1" y="108000"/>
            <a:ext cx="11964664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41B5FAB-89CF-CE17-7E71-CEB695AB1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1" y="108000"/>
            <a:ext cx="12012700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3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F813E2A-E856-2BE2-C67C-A291683B0E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0" y="108000"/>
            <a:ext cx="12012700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51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196582-1251-950B-28E4-7613522541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1" y="108000"/>
            <a:ext cx="12012700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2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>
            <a:extLst>
              <a:ext uri="{FF2B5EF4-FFF2-40B4-BE49-F238E27FC236}">
                <a16:creationId xmlns:a16="http://schemas.microsoft.com/office/drawing/2014/main" id="{56EA15D1-37E0-0AEB-A276-FFF0E50726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2707654"/>
              </p:ext>
            </p:extLst>
          </p:nvPr>
        </p:nvGraphicFramePr>
        <p:xfrm>
          <a:off x="1008336" y="982108"/>
          <a:ext cx="9865096" cy="56754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id="{7C624BCF-4A9C-28A8-9C69-F6AAA9AF7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9678416"/>
              </p:ext>
            </p:extLst>
          </p:nvPr>
        </p:nvGraphicFramePr>
        <p:xfrm>
          <a:off x="1008336" y="1196752"/>
          <a:ext cx="9865096" cy="778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4508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75843077"/>
              </p:ext>
            </p:extLst>
          </p:nvPr>
        </p:nvGraphicFramePr>
        <p:xfrm>
          <a:off x="1343472" y="764704"/>
          <a:ext cx="8640960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06012" y="153120"/>
            <a:ext cx="53158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ИСПОЛЬЗУЕМЫЕ ПРАКТИКИ НА ОСНОВЕ:</a:t>
            </a:r>
          </a:p>
        </p:txBody>
      </p:sp>
    </p:spTree>
    <p:extLst>
      <p:ext uri="{BB962C8B-B14F-4D97-AF65-F5344CB8AC3E}">
        <p14:creationId xmlns:p14="http://schemas.microsoft.com/office/powerpoint/2010/main" val="402744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1035</TotalTime>
  <Words>686</Words>
  <Application>Microsoft Office PowerPoint</Application>
  <PresentationFormat>Широкоэкранный</PresentationFormat>
  <Paragraphs>90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Century Gothic</vt:lpstr>
      <vt:lpstr>Times New Roman</vt:lpstr>
      <vt:lpstr>Wingdings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ТЕХНОЛОГИЯ РАЗВИВАЮЩЕГО ОБУЧЕНИЯ </vt:lpstr>
      <vt:lpstr>ТЕХНОЛОГИЯ ПРОВЕДЕНИЯ ЗАНЯТИЯ, ПОСТРОЕННОГО  В СО­ОТВЕТСТВИИ С ТЕОРИЕЙ РАЗВИВАЮЩЕГО ОБУЧЕНИЯ </vt:lpstr>
      <vt:lpstr>ТЕХНОЛОГИЯ ПРОБЛЕМНОГО ОБУЧЕНИЯ </vt:lpstr>
      <vt:lpstr>ТЕХНОЛОГИЯ ПРОВЕДЕНИЯ ЗАНЯТИЯ В СООТВЕТСТВИИ С ТЕОРИЕЙ ПРОБЛЕМНОГО ОБУЧЕНИЯ </vt:lpstr>
      <vt:lpstr>ТЕХНОЛОГИЯ МОДУЛЬНОГО ОБУЧЕНИЯ </vt:lpstr>
      <vt:lpstr>ТЕХНОЛОГИЯ МОДУЛЬНОГО ОБУЧЕНИЯ </vt:lpstr>
      <vt:lpstr>ИНФОРМАЦИОННО-КОММУНИКАТИВНЫЕ ТЕХНОЛОГИИ   </vt:lpstr>
      <vt:lpstr>ИНФОРМАЦИОННО-КОММУНИКАТИВНЫЕ ТЕХНОЛОГИИ   </vt:lpstr>
      <vt:lpstr>ИНФОРМАЦИОННО-КОММУНИКАТИВНЫЕ ТЕХНОЛОГИИ   </vt:lpstr>
      <vt:lpstr>ТЕХНОЛОГИЯ ПРОЕКТНОГО ОБУЧЕНИЯ   </vt:lpstr>
      <vt:lpstr>ТЕХНОЛОГИЯ ПРОЕКТНОГО ОБУЧЕНИЯ   </vt:lpstr>
      <vt:lpstr>ТЕХНОЛОГИЯ ПРОЕКТНОГО ОБУЧЕНИЯ   </vt:lpstr>
      <vt:lpstr>ТЕХНОЛОГИЯ ПРОЕКТНОГО ОБУЧЕНИЯ 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ПЕДАГОГИЧЕСКИЕ ТЕХНОЛОГИИ В ДОПОЛНИТЕЛЬНОМ ОБРАЗОВАНИИ ДЕТЕЙ</dc:title>
  <dc:creator>Spivakov Aleksandr</dc:creator>
  <cp:lastModifiedBy>Lenovo</cp:lastModifiedBy>
  <cp:revision>95</cp:revision>
  <dcterms:created xsi:type="dcterms:W3CDTF">2017-04-02T19:04:30Z</dcterms:created>
  <dcterms:modified xsi:type="dcterms:W3CDTF">2023-07-18T20:20:42Z</dcterms:modified>
</cp:coreProperties>
</file>